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7"/>
  </p:notesMasterIdLst>
  <p:sldIdLst>
    <p:sldId id="301" r:id="rId5"/>
    <p:sldId id="303" r:id="rId6"/>
    <p:sldId id="304" r:id="rId7"/>
    <p:sldId id="305" r:id="rId8"/>
    <p:sldId id="302" r:id="rId9"/>
    <p:sldId id="312" r:id="rId10"/>
    <p:sldId id="306" r:id="rId11"/>
    <p:sldId id="307" r:id="rId12"/>
    <p:sldId id="323" r:id="rId13"/>
    <p:sldId id="290" r:id="rId14"/>
    <p:sldId id="299" r:id="rId15"/>
    <p:sldId id="313" r:id="rId16"/>
    <p:sldId id="310" r:id="rId17"/>
    <p:sldId id="318" r:id="rId18"/>
    <p:sldId id="308" r:id="rId19"/>
    <p:sldId id="319" r:id="rId20"/>
    <p:sldId id="322" r:id="rId21"/>
    <p:sldId id="321" r:id="rId22"/>
    <p:sldId id="314" r:id="rId23"/>
    <p:sldId id="296" r:id="rId24"/>
    <p:sldId id="284" r:id="rId25"/>
    <p:sldId id="273"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79EB9"/>
    <a:srgbClr val="2E4792"/>
    <a:srgbClr val="253D8F"/>
    <a:srgbClr val="DB722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2C5870B-6AEB-065D-9A89-D0AA21F470EC}" v="6" dt="2024-09-27T10:09:37.763"/>
    <p1510:client id="{4424A67B-5F05-43FE-2340-BFBAAD9427CA}" v="6" dt="2024-09-27T10:01:15.273"/>
    <p1510:client id="{DB2F3E0B-B77D-411C-8A8A-DF10B487E4B9}" v="1763" dt="2024-09-27T09:15:31.3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EC035A9-7198-37D2-F0F5-78DFD380B809}"/>
              </a:ext>
            </a:extLst>
          </p:cNvPr>
          <p:cNvSpPr txBox="1">
            <a:spLocks noGrp="1"/>
          </p:cNvSpPr>
          <p:nvPr>
            <p:ph type="hdr" sz="quarter"/>
          </p:nvPr>
        </p:nvSpPr>
        <p:spPr>
          <a:xfrm>
            <a:off x="0" y="0"/>
            <a:ext cx="2971800" cy="457200"/>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n-GB" sz="1200" b="0" i="0" u="none" strike="noStrike" kern="1200" cap="none" spc="0" baseline="0">
                <a:solidFill>
                  <a:srgbClr val="000000"/>
                </a:solidFill>
                <a:uFillTx/>
                <a:latin typeface="Calibri"/>
              </a:defRPr>
            </a:lvl1pPr>
          </a:lstStyle>
          <a:p>
            <a:pPr lvl="0"/>
            <a:endParaRPr lang="en-GB"/>
          </a:p>
        </p:txBody>
      </p:sp>
      <p:sp>
        <p:nvSpPr>
          <p:cNvPr id="3" name="Date Placeholder 2">
            <a:extLst>
              <a:ext uri="{FF2B5EF4-FFF2-40B4-BE49-F238E27FC236}">
                <a16:creationId xmlns:a16="http://schemas.microsoft.com/office/drawing/2014/main" id="{7BE1B281-BD9E-1E58-A7F4-BEC53CDDE736}"/>
              </a:ext>
            </a:extLst>
          </p:cNvPr>
          <p:cNvSpPr txBox="1">
            <a:spLocks noGrp="1"/>
          </p:cNvSpPr>
          <p:nvPr>
            <p:ph type="dt" idx="1"/>
          </p:nvPr>
        </p:nvSpPr>
        <p:spPr>
          <a:xfrm>
            <a:off x="3884608" y="0"/>
            <a:ext cx="2971800" cy="457200"/>
          </a:xfrm>
          <a:prstGeom prst="rect">
            <a:avLst/>
          </a:prstGeom>
          <a:noFill/>
          <a:ln>
            <a:noFill/>
          </a:ln>
        </p:spPr>
        <p:txBody>
          <a:bodyPr vert="horz" wrap="square" lIns="91440" tIns="45720" rIns="91440" bIns="45720" anchor="t" anchorCtr="0" compatLnSpc="1">
            <a:noAutofit/>
          </a:bodyPr>
          <a:lstStyle>
            <a:lvl1pPr marL="0" marR="0" lvl="0" indent="0" algn="r" defTabSz="914400" rtl="0" fontAlgn="auto" hangingPunct="1">
              <a:lnSpc>
                <a:spcPct val="100000"/>
              </a:lnSpc>
              <a:spcBef>
                <a:spcPts val="0"/>
              </a:spcBef>
              <a:spcAft>
                <a:spcPts val="0"/>
              </a:spcAft>
              <a:buNone/>
              <a:tabLst/>
              <a:defRPr lang="en-GB" sz="1200" b="0" i="0" u="none" strike="noStrike" kern="1200" cap="none" spc="0" baseline="0">
                <a:solidFill>
                  <a:srgbClr val="000000"/>
                </a:solidFill>
                <a:uFillTx/>
                <a:latin typeface="Calibri"/>
              </a:defRPr>
            </a:lvl1pPr>
          </a:lstStyle>
          <a:p>
            <a:pPr lvl="0"/>
            <a:fld id="{344B8886-CC8C-4DBE-8703-63D29B22AB53}" type="datetime1">
              <a:rPr lang="en-GB"/>
              <a:pPr lvl="0"/>
              <a:t>27/09/2024</a:t>
            </a:fld>
            <a:endParaRPr lang="en-GB"/>
          </a:p>
        </p:txBody>
      </p:sp>
      <p:sp>
        <p:nvSpPr>
          <p:cNvPr id="4" name="Slide Image Placeholder 3">
            <a:extLst>
              <a:ext uri="{FF2B5EF4-FFF2-40B4-BE49-F238E27FC236}">
                <a16:creationId xmlns:a16="http://schemas.microsoft.com/office/drawing/2014/main" id="{A5A5D732-D91E-AFD5-FD77-4327F98D53C2}"/>
              </a:ext>
            </a:extLst>
          </p:cNvPr>
          <p:cNvSpPr>
            <a:spLocks noGrp="1" noRot="1" noChangeAspect="1"/>
          </p:cNvSpPr>
          <p:nvPr>
            <p:ph type="sldImg" idx="2"/>
          </p:nvPr>
        </p:nvSpPr>
        <p:spPr>
          <a:xfrm>
            <a:off x="1143000" y="685800"/>
            <a:ext cx="4572000" cy="3429000"/>
          </a:xfrm>
          <a:prstGeom prst="rect">
            <a:avLst/>
          </a:prstGeom>
          <a:noFill/>
          <a:ln w="12701">
            <a:solidFill>
              <a:srgbClr val="000000"/>
            </a:solidFill>
            <a:prstDash val="solid"/>
          </a:ln>
        </p:spPr>
      </p:sp>
      <p:sp>
        <p:nvSpPr>
          <p:cNvPr id="5" name="Notes Placeholder 4">
            <a:extLst>
              <a:ext uri="{FF2B5EF4-FFF2-40B4-BE49-F238E27FC236}">
                <a16:creationId xmlns:a16="http://schemas.microsoft.com/office/drawing/2014/main" id="{45EBAD39-835F-A319-8B69-67485F3C5FDB}"/>
              </a:ext>
            </a:extLst>
          </p:cNvPr>
          <p:cNvSpPr txBox="1">
            <a:spLocks noGrp="1"/>
          </p:cNvSpPr>
          <p:nvPr>
            <p:ph type="body" sz="quarter" idx="3"/>
          </p:nvPr>
        </p:nvSpPr>
        <p:spPr>
          <a:xfrm>
            <a:off x="685800" y="4343400"/>
            <a:ext cx="5486400" cy="4114800"/>
          </a:xfrm>
          <a:prstGeom prst="rect">
            <a:avLst/>
          </a:prstGeom>
          <a:noFill/>
          <a:ln>
            <a:noFill/>
          </a:ln>
        </p:spPr>
        <p:txBody>
          <a:bodyPr vert="horz" wrap="square" lIns="91440" tIns="45720" rIns="91440" bIns="45720" anchor="t" anchorCtr="0" compatLnSpc="1">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a:extLst>
              <a:ext uri="{FF2B5EF4-FFF2-40B4-BE49-F238E27FC236}">
                <a16:creationId xmlns:a16="http://schemas.microsoft.com/office/drawing/2014/main" id="{70110496-4F8F-834C-AC71-F435BA68BC88}"/>
              </a:ext>
            </a:extLst>
          </p:cNvPr>
          <p:cNvSpPr txBox="1">
            <a:spLocks noGrp="1"/>
          </p:cNvSpPr>
          <p:nvPr>
            <p:ph type="ftr" sz="quarter" idx="4"/>
          </p:nvPr>
        </p:nvSpPr>
        <p:spPr>
          <a:xfrm>
            <a:off x="0" y="8685208"/>
            <a:ext cx="2971800" cy="457200"/>
          </a:xfrm>
          <a:prstGeom prst="rect">
            <a:avLst/>
          </a:prstGeom>
          <a:noFill/>
          <a:ln>
            <a:noFill/>
          </a:ln>
        </p:spPr>
        <p:txBody>
          <a:bodyPr vert="horz" wrap="square" lIns="91440" tIns="45720" rIns="91440" bIns="45720" anchor="b" anchorCtr="0" compatLnSpc="1">
            <a:noAutofit/>
          </a:bodyPr>
          <a:lstStyle>
            <a:lvl1pPr marL="0" marR="0" lvl="0" indent="0" algn="l" defTabSz="914400" rtl="0" fontAlgn="auto" hangingPunct="1">
              <a:lnSpc>
                <a:spcPct val="100000"/>
              </a:lnSpc>
              <a:spcBef>
                <a:spcPts val="0"/>
              </a:spcBef>
              <a:spcAft>
                <a:spcPts val="0"/>
              </a:spcAft>
              <a:buNone/>
              <a:tabLst/>
              <a:defRPr lang="en-GB" sz="1200" b="0" i="0" u="none" strike="noStrike" kern="1200" cap="none" spc="0" baseline="0">
                <a:solidFill>
                  <a:srgbClr val="000000"/>
                </a:solidFill>
                <a:uFillTx/>
                <a:latin typeface="Calibri"/>
              </a:defRPr>
            </a:lvl1pPr>
          </a:lstStyle>
          <a:p>
            <a:pPr lvl="0"/>
            <a:endParaRPr lang="en-GB"/>
          </a:p>
        </p:txBody>
      </p:sp>
      <p:sp>
        <p:nvSpPr>
          <p:cNvPr id="7" name="Slide Number Placeholder 6">
            <a:extLst>
              <a:ext uri="{FF2B5EF4-FFF2-40B4-BE49-F238E27FC236}">
                <a16:creationId xmlns:a16="http://schemas.microsoft.com/office/drawing/2014/main" id="{9489A812-FF10-6F7F-AF94-71757F9E375D}"/>
              </a:ext>
            </a:extLst>
          </p:cNvPr>
          <p:cNvSpPr txBox="1">
            <a:spLocks noGrp="1"/>
          </p:cNvSpPr>
          <p:nvPr>
            <p:ph type="sldNum" sz="quarter" idx="5"/>
          </p:nvPr>
        </p:nvSpPr>
        <p:spPr>
          <a:xfrm>
            <a:off x="3884608" y="8685208"/>
            <a:ext cx="2971800" cy="457200"/>
          </a:xfrm>
          <a:prstGeom prst="rect">
            <a:avLst/>
          </a:prstGeom>
          <a:noFill/>
          <a:ln>
            <a:noFill/>
          </a:ln>
        </p:spPr>
        <p:txBody>
          <a:bodyPr vert="horz" wrap="square" lIns="91440" tIns="45720" rIns="91440" bIns="45720" anchor="b" anchorCtr="0" compatLnSpc="1">
            <a:noAutofit/>
          </a:bodyPr>
          <a:lstStyle>
            <a:lvl1pPr marL="0" marR="0" lvl="0" indent="0" algn="r" defTabSz="914400" rtl="0" fontAlgn="auto" hangingPunct="1">
              <a:lnSpc>
                <a:spcPct val="100000"/>
              </a:lnSpc>
              <a:spcBef>
                <a:spcPts val="0"/>
              </a:spcBef>
              <a:spcAft>
                <a:spcPts val="0"/>
              </a:spcAft>
              <a:buNone/>
              <a:tabLst/>
              <a:defRPr lang="en-GB" sz="1200" b="0" i="0" u="none" strike="noStrike" kern="1200" cap="none" spc="0" baseline="0">
                <a:solidFill>
                  <a:srgbClr val="000000"/>
                </a:solidFill>
                <a:uFillTx/>
                <a:latin typeface="Calibri"/>
              </a:defRPr>
            </a:lvl1pPr>
          </a:lstStyle>
          <a:p>
            <a:pPr lvl="0"/>
            <a:fld id="{F47101E2-50B6-4C96-B2BD-1001D7044326}" type="slidenum">
              <a:t>‹#›</a:t>
            </a:fld>
            <a:endParaRPr lang="en-GB"/>
          </a:p>
        </p:txBody>
      </p:sp>
    </p:spTree>
    <p:extLst>
      <p:ext uri="{BB962C8B-B14F-4D97-AF65-F5344CB8AC3E}">
        <p14:creationId xmlns:p14="http://schemas.microsoft.com/office/powerpoint/2010/main" val="3762437786"/>
      </p:ext>
    </p:extLst>
  </p:cSld>
  <p:clrMap bg1="lt1" tx1="dk1" bg2="lt2" tx2="dk2" accent1="accent1" accent2="accent2" accent3="accent3" accent4="accent4" accent5="accent5" accent6="accent6" hlink="hlink" folHlink="folHlink"/>
  <p:notesStyle>
    <a:lvl1pPr marL="0" marR="0" lvl="0"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1pPr>
    <a:lvl2pPr marL="457200" marR="0" lvl="1"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2pPr>
    <a:lvl3pPr marL="914400" marR="0" lvl="2"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3pPr>
    <a:lvl4pPr marL="1371600" marR="0" lvl="3"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4pPr>
    <a:lvl5pPr marL="1828800" marR="0" lvl="4"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25E0F25-FC24-DAF0-E765-2594F979537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42E1598-2F10-3AE4-442D-8025D478B785}"/>
              </a:ext>
            </a:extLst>
          </p:cNvPr>
          <p:cNvSpPr txBox="1">
            <a:spLocks noGrp="1"/>
          </p:cNvSpPr>
          <p:nvPr>
            <p:ph type="body" sz="quarter" idx="1"/>
          </p:nvPr>
        </p:nvSpPr>
        <p:spPr/>
        <p:txBody>
          <a:bodyPr/>
          <a:lstStyle/>
          <a:p>
            <a:pPr lvl="0"/>
            <a:endParaRPr lang="en-GB"/>
          </a:p>
        </p:txBody>
      </p:sp>
      <p:sp>
        <p:nvSpPr>
          <p:cNvPr id="4" name="Slide Number Placeholder 3">
            <a:extLst>
              <a:ext uri="{FF2B5EF4-FFF2-40B4-BE49-F238E27FC236}">
                <a16:creationId xmlns:a16="http://schemas.microsoft.com/office/drawing/2014/main" id="{83B68506-654D-93B8-0A96-7EF0CCA6F078}"/>
              </a:ext>
            </a:extLst>
          </p:cNvPr>
          <p:cNvSpPr txBox="1">
            <a:spLocks noGrp="1"/>
          </p:cNvSpPr>
          <p:nvPr>
            <p:ph type="sldNum" sz="quarter" idx="8"/>
          </p:nvPr>
        </p:nvSpPr>
        <p:spPr/>
        <p:txBody>
          <a:bodyPr/>
          <a:lstStyle/>
          <a:p>
            <a:pPr lvl="0"/>
            <a:fld id="{7A9D2313-380B-424E-8F2A-DE1D9850489B}" type="slidenum">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863BDE-F61A-4DC3-5E3C-10A23D0CDD9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4361135-0EC5-D526-6422-44FE1417D8AF}"/>
              </a:ext>
            </a:extLst>
          </p:cNvPr>
          <p:cNvSpPr txBox="1">
            <a:spLocks noGrp="1"/>
          </p:cNvSpPr>
          <p:nvPr>
            <p:ph type="body" sz="quarter" idx="1"/>
          </p:nvPr>
        </p:nvSpPr>
        <p:spPr/>
        <p:txBody>
          <a:bodyPr/>
          <a:lstStyle/>
          <a:p>
            <a:pPr lvl="0">
              <a:lnSpc>
                <a:spcPct val="107000"/>
              </a:lnSpc>
              <a:spcAft>
                <a:spcPts val="800"/>
              </a:spcAft>
            </a:pPr>
            <a:endParaRPr lang="en-GB" sz="1800">
              <a:latin typeface="Calibri" pitchFamily="34"/>
              <a:ea typeface="Calibri" pitchFamily="34"/>
              <a:cs typeface="Times New Roman" pitchFamily="18"/>
            </a:endParaRPr>
          </a:p>
        </p:txBody>
      </p:sp>
      <p:sp>
        <p:nvSpPr>
          <p:cNvPr id="4" name="Slide Number Placeholder 3">
            <a:extLst>
              <a:ext uri="{FF2B5EF4-FFF2-40B4-BE49-F238E27FC236}">
                <a16:creationId xmlns:a16="http://schemas.microsoft.com/office/drawing/2014/main" id="{57783DC8-F2FD-AAF4-A49A-E4F33236D24C}"/>
              </a:ext>
            </a:extLst>
          </p:cNvPr>
          <p:cNvSpPr txBox="1">
            <a:spLocks noGrp="1"/>
          </p:cNvSpPr>
          <p:nvPr>
            <p:ph type="sldNum" sz="quarter" idx="8"/>
          </p:nvPr>
        </p:nvSpPr>
        <p:spPr/>
        <p:txBody>
          <a:bodyPr/>
          <a:lstStyle/>
          <a:p>
            <a:pPr lvl="0"/>
            <a:fld id="{58C56FFB-FE82-4C6E-AA8C-07A71F71B0B4}" type="slidenum">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92D1444-EF88-C9C3-5C5B-235A4E4827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0C3FF93-9AF2-DC5D-FA5C-1013579F426C}"/>
              </a:ext>
            </a:extLst>
          </p:cNvPr>
          <p:cNvSpPr txBox="1">
            <a:spLocks noGrp="1"/>
          </p:cNvSpPr>
          <p:nvPr>
            <p:ph type="body" sz="quarter" idx="1"/>
          </p:nvPr>
        </p:nvSpPr>
        <p:spPr/>
        <p:txBody>
          <a:bodyPr/>
          <a:lstStyle/>
          <a:p>
            <a:pPr lvl="0">
              <a:lnSpc>
                <a:spcPct val="107000"/>
              </a:lnSpc>
              <a:spcAft>
                <a:spcPts val="800"/>
              </a:spcAft>
            </a:pPr>
            <a:endParaRPr lang="en-GB" sz="1800">
              <a:latin typeface="Calibri" pitchFamily="34"/>
              <a:ea typeface="Calibri" pitchFamily="34"/>
              <a:cs typeface="Times New Roman" pitchFamily="18"/>
            </a:endParaRPr>
          </a:p>
        </p:txBody>
      </p:sp>
      <p:sp>
        <p:nvSpPr>
          <p:cNvPr id="4" name="Slide Number Placeholder 3">
            <a:extLst>
              <a:ext uri="{FF2B5EF4-FFF2-40B4-BE49-F238E27FC236}">
                <a16:creationId xmlns:a16="http://schemas.microsoft.com/office/drawing/2014/main" id="{CF3A170B-6426-00A3-A195-1585BCBC6F48}"/>
              </a:ext>
            </a:extLst>
          </p:cNvPr>
          <p:cNvSpPr txBox="1">
            <a:spLocks noGrp="1"/>
          </p:cNvSpPr>
          <p:nvPr>
            <p:ph type="sldNum" sz="quarter" idx="8"/>
          </p:nvPr>
        </p:nvSpPr>
        <p:spPr/>
        <p:txBody>
          <a:bodyPr/>
          <a:lstStyle/>
          <a:p>
            <a:pPr lvl="0"/>
            <a:fld id="{AA7FDDD7-0F37-46A3-B7FA-96FECC1B260D}" type="slidenum">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074B8A-CE58-A903-32C1-FCE2A930949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24DF1A7-7639-646F-39BB-8794094B096A}"/>
              </a:ext>
            </a:extLst>
          </p:cNvPr>
          <p:cNvSpPr txBox="1">
            <a:spLocks noGrp="1"/>
          </p:cNvSpPr>
          <p:nvPr>
            <p:ph type="body" sz="quarter" idx="1"/>
          </p:nvPr>
        </p:nvSpPr>
        <p:spPr/>
        <p:txBody>
          <a:bodyPr/>
          <a:lstStyle/>
          <a:p>
            <a:pPr lvl="0"/>
            <a:endParaRPr lang="en-GB"/>
          </a:p>
        </p:txBody>
      </p:sp>
      <p:sp>
        <p:nvSpPr>
          <p:cNvPr id="4" name="Slide Number Placeholder 3">
            <a:extLst>
              <a:ext uri="{FF2B5EF4-FFF2-40B4-BE49-F238E27FC236}">
                <a16:creationId xmlns:a16="http://schemas.microsoft.com/office/drawing/2014/main" id="{808574D3-50BD-4286-49AE-AE171B706135}"/>
              </a:ext>
            </a:extLst>
          </p:cNvPr>
          <p:cNvSpPr txBox="1">
            <a:spLocks noGrp="1"/>
          </p:cNvSpPr>
          <p:nvPr>
            <p:ph type="sldNum" sz="quarter" idx="8"/>
          </p:nvPr>
        </p:nvSpPr>
        <p:spPr/>
        <p:txBody>
          <a:bodyPr/>
          <a:lstStyle/>
          <a:p>
            <a:pPr lvl="0"/>
            <a:fld id="{22258B33-DA4E-4A4C-BB56-7E693E99E658}" type="slidenum">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60A153D-4161-F685-60B3-A7650BCDC0D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25CD601-2E99-0716-2399-B076F63E7D7C}"/>
              </a:ext>
            </a:extLst>
          </p:cNvPr>
          <p:cNvSpPr txBox="1">
            <a:spLocks noGrp="1"/>
          </p:cNvSpPr>
          <p:nvPr>
            <p:ph type="body" sz="quarter" idx="1"/>
          </p:nvPr>
        </p:nvSpPr>
        <p:spPr/>
        <p:txBody>
          <a:bodyPr/>
          <a:lstStyle/>
          <a:p>
            <a:pPr lvl="0">
              <a:lnSpc>
                <a:spcPct val="107000"/>
              </a:lnSpc>
              <a:spcAft>
                <a:spcPts val="800"/>
              </a:spcAft>
            </a:pPr>
            <a:endParaRPr lang="en-GB"/>
          </a:p>
        </p:txBody>
      </p:sp>
      <p:sp>
        <p:nvSpPr>
          <p:cNvPr id="4" name="Slide Number Placeholder 3">
            <a:extLst>
              <a:ext uri="{FF2B5EF4-FFF2-40B4-BE49-F238E27FC236}">
                <a16:creationId xmlns:a16="http://schemas.microsoft.com/office/drawing/2014/main" id="{8DA6D218-4C0B-8590-42FC-C0F878271358}"/>
              </a:ext>
            </a:extLst>
          </p:cNvPr>
          <p:cNvSpPr txBox="1">
            <a:spLocks noGrp="1"/>
          </p:cNvSpPr>
          <p:nvPr>
            <p:ph type="sldNum" sz="quarter" idx="8"/>
          </p:nvPr>
        </p:nvSpPr>
        <p:spPr/>
        <p:txBody>
          <a:bodyPr/>
          <a:lstStyle/>
          <a:p>
            <a:pPr lvl="0"/>
            <a:fld id="{B16D52FC-67D4-47F5-980E-28D05C5CA6C4}" type="slidenum">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997C97-B8EB-3E50-28E6-C887876F854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AE7F7A7-F0D2-F4BD-E76F-D7021BB80739}"/>
              </a:ext>
            </a:extLst>
          </p:cNvPr>
          <p:cNvSpPr txBox="1">
            <a:spLocks noGrp="1"/>
          </p:cNvSpPr>
          <p:nvPr>
            <p:ph type="body" sz="quarter" idx="1"/>
          </p:nvPr>
        </p:nvSpPr>
        <p:spPr/>
        <p:txBody>
          <a:bodyPr/>
          <a:lstStyle/>
          <a:p>
            <a:pPr lvl="0"/>
            <a:endParaRPr lang="en-GB"/>
          </a:p>
        </p:txBody>
      </p:sp>
      <p:sp>
        <p:nvSpPr>
          <p:cNvPr id="4" name="Slide Number Placeholder 3">
            <a:extLst>
              <a:ext uri="{FF2B5EF4-FFF2-40B4-BE49-F238E27FC236}">
                <a16:creationId xmlns:a16="http://schemas.microsoft.com/office/drawing/2014/main" id="{391B888C-1A72-9AB5-6FD2-4F0643077A80}"/>
              </a:ext>
            </a:extLst>
          </p:cNvPr>
          <p:cNvSpPr txBox="1">
            <a:spLocks noGrp="1"/>
          </p:cNvSpPr>
          <p:nvPr>
            <p:ph type="sldNum" sz="quarter" idx="8"/>
          </p:nvPr>
        </p:nvSpPr>
        <p:spPr/>
        <p:txBody>
          <a:bodyPr/>
          <a:lstStyle/>
          <a:p>
            <a:pPr lvl="0"/>
            <a:fld id="{C0E1AF3E-F2E4-4099-AE45-6C5E76B9D53F}" type="slidenum">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0DCCCA-882E-4149-9C78-4F9CD7F774B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A5AD067-60CB-0C9E-FEDD-3BB0610D8CE1}"/>
              </a:ext>
            </a:extLst>
          </p:cNvPr>
          <p:cNvSpPr txBox="1">
            <a:spLocks noGrp="1"/>
          </p:cNvSpPr>
          <p:nvPr>
            <p:ph type="body" sz="quarter" idx="1"/>
          </p:nvPr>
        </p:nvSpPr>
        <p:spPr/>
        <p:txBody>
          <a:bodyPr/>
          <a:lstStyle/>
          <a:p>
            <a:pPr lvl="0">
              <a:lnSpc>
                <a:spcPct val="107000"/>
              </a:lnSpc>
              <a:spcAft>
                <a:spcPts val="800"/>
              </a:spcAft>
            </a:pPr>
            <a:endParaRPr lang="en-GB" sz="1800">
              <a:latin typeface="Calibri" pitchFamily="34"/>
              <a:ea typeface="Calibri" pitchFamily="34"/>
              <a:cs typeface="Times New Roman" pitchFamily="18"/>
            </a:endParaRPr>
          </a:p>
        </p:txBody>
      </p:sp>
      <p:sp>
        <p:nvSpPr>
          <p:cNvPr id="4" name="Slide Number Placeholder 3">
            <a:extLst>
              <a:ext uri="{FF2B5EF4-FFF2-40B4-BE49-F238E27FC236}">
                <a16:creationId xmlns:a16="http://schemas.microsoft.com/office/drawing/2014/main" id="{A8CE7A5C-D6B9-5819-F619-F135BD640D74}"/>
              </a:ext>
            </a:extLst>
          </p:cNvPr>
          <p:cNvSpPr txBox="1">
            <a:spLocks noGrp="1"/>
          </p:cNvSpPr>
          <p:nvPr>
            <p:ph type="sldNum" sz="quarter" idx="8"/>
          </p:nvPr>
        </p:nvSpPr>
        <p:spPr/>
        <p:txBody>
          <a:bodyPr/>
          <a:lstStyle/>
          <a:p>
            <a:pPr lvl="0"/>
            <a:fld id="{48AA863E-741F-492C-9A50-BA391FA99BA5}" type="slidenum">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60A153D-4161-F685-60B3-A7650BCDC0D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25CD601-2E99-0716-2399-B076F63E7D7C}"/>
              </a:ext>
            </a:extLst>
          </p:cNvPr>
          <p:cNvSpPr txBox="1">
            <a:spLocks noGrp="1"/>
          </p:cNvSpPr>
          <p:nvPr>
            <p:ph type="body" sz="quarter" idx="1"/>
          </p:nvPr>
        </p:nvSpPr>
        <p:spPr/>
        <p:txBody>
          <a:bodyPr/>
          <a:lstStyle/>
          <a:p>
            <a:pPr lvl="0">
              <a:lnSpc>
                <a:spcPct val="107000"/>
              </a:lnSpc>
              <a:spcAft>
                <a:spcPts val="800"/>
              </a:spcAft>
            </a:pPr>
            <a:endParaRPr lang="en-GB"/>
          </a:p>
        </p:txBody>
      </p:sp>
      <p:sp>
        <p:nvSpPr>
          <p:cNvPr id="4" name="Slide Number Placeholder 3">
            <a:extLst>
              <a:ext uri="{FF2B5EF4-FFF2-40B4-BE49-F238E27FC236}">
                <a16:creationId xmlns:a16="http://schemas.microsoft.com/office/drawing/2014/main" id="{8DA6D218-4C0B-8590-42FC-C0F878271358}"/>
              </a:ext>
            </a:extLst>
          </p:cNvPr>
          <p:cNvSpPr txBox="1">
            <a:spLocks noGrp="1"/>
          </p:cNvSpPr>
          <p:nvPr>
            <p:ph type="sldNum" sz="quarter" idx="8"/>
          </p:nvPr>
        </p:nvSpPr>
        <p:spPr/>
        <p:txBody>
          <a:bodyPr/>
          <a:lstStyle/>
          <a:p>
            <a:pPr lvl="0"/>
            <a:fld id="{B16D52FC-67D4-47F5-980E-28D05C5CA6C4}" type="slidenum">
              <a:t>16</a:t>
            </a:fld>
            <a:endParaRPr lang="en-GB"/>
          </a:p>
        </p:txBody>
      </p:sp>
    </p:spTree>
    <p:extLst>
      <p:ext uri="{BB962C8B-B14F-4D97-AF65-F5344CB8AC3E}">
        <p14:creationId xmlns:p14="http://schemas.microsoft.com/office/powerpoint/2010/main" val="21176942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lvl="0"/>
            <a:fld id="{F47101E2-50B6-4C96-B2BD-1001D7044326}" type="slidenum">
              <a:rPr lang="en-GB" smtClean="0"/>
              <a:t>17</a:t>
            </a:fld>
            <a:endParaRPr lang="en-GB"/>
          </a:p>
        </p:txBody>
      </p:sp>
    </p:spTree>
    <p:extLst>
      <p:ext uri="{BB962C8B-B14F-4D97-AF65-F5344CB8AC3E}">
        <p14:creationId xmlns:p14="http://schemas.microsoft.com/office/powerpoint/2010/main" val="34192477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4A119BE-5BE7-599D-85DD-19BFCAAF7D1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0C01554-9DA2-08C7-EC56-2912F475B6AC}"/>
              </a:ext>
            </a:extLst>
          </p:cNvPr>
          <p:cNvSpPr txBox="1">
            <a:spLocks noGrp="1"/>
          </p:cNvSpPr>
          <p:nvPr>
            <p:ph type="body" sz="quarter" idx="1"/>
          </p:nvPr>
        </p:nvSpPr>
        <p:spPr/>
        <p:txBody>
          <a:bodyPr/>
          <a:lstStyle/>
          <a:p>
            <a:pPr lvl="0">
              <a:lnSpc>
                <a:spcPct val="107000"/>
              </a:lnSpc>
              <a:spcAft>
                <a:spcPts val="800"/>
              </a:spcAft>
            </a:pPr>
            <a:endParaRPr lang="en-GB" sz="1800">
              <a:latin typeface="Calibri" pitchFamily="34"/>
              <a:ea typeface="Calibri" pitchFamily="34"/>
              <a:cs typeface="Times New Roman" pitchFamily="18"/>
            </a:endParaRPr>
          </a:p>
        </p:txBody>
      </p:sp>
      <p:sp>
        <p:nvSpPr>
          <p:cNvPr id="4" name="Slide Number Placeholder 3">
            <a:extLst>
              <a:ext uri="{FF2B5EF4-FFF2-40B4-BE49-F238E27FC236}">
                <a16:creationId xmlns:a16="http://schemas.microsoft.com/office/drawing/2014/main" id="{7C425E6F-1B72-28A1-216A-5F3579C29D6E}"/>
              </a:ext>
            </a:extLst>
          </p:cNvPr>
          <p:cNvSpPr txBox="1">
            <a:spLocks noGrp="1"/>
          </p:cNvSpPr>
          <p:nvPr>
            <p:ph type="sldNum" sz="quarter" idx="8"/>
          </p:nvPr>
        </p:nvSpPr>
        <p:spPr/>
        <p:txBody>
          <a:bodyPr/>
          <a:lstStyle/>
          <a:p>
            <a:pPr lvl="0"/>
            <a:fld id="{93ED8B87-575F-4627-BF14-AEDC9F1B42CE}" type="slidenum">
              <a:t>18</a:t>
            </a:fld>
            <a:endParaRPr lang="en-GB"/>
          </a:p>
        </p:txBody>
      </p:sp>
    </p:spTree>
    <p:extLst>
      <p:ext uri="{BB962C8B-B14F-4D97-AF65-F5344CB8AC3E}">
        <p14:creationId xmlns:p14="http://schemas.microsoft.com/office/powerpoint/2010/main" val="29716595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14390E-321F-E8D3-8379-C8FFA985C5E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1E5DE6D-C13C-0A43-BE30-365ED88BFE17}"/>
              </a:ext>
            </a:extLst>
          </p:cNvPr>
          <p:cNvSpPr txBox="1">
            <a:spLocks noGrp="1"/>
          </p:cNvSpPr>
          <p:nvPr>
            <p:ph type="body" sz="quarter" idx="1"/>
          </p:nvPr>
        </p:nvSpPr>
        <p:spPr/>
        <p:txBody>
          <a:bodyPr/>
          <a:lstStyle/>
          <a:p>
            <a:pPr lvl="0"/>
            <a:endParaRPr lang="en-GB"/>
          </a:p>
        </p:txBody>
      </p:sp>
      <p:sp>
        <p:nvSpPr>
          <p:cNvPr id="4" name="Slide Number Placeholder 3">
            <a:extLst>
              <a:ext uri="{FF2B5EF4-FFF2-40B4-BE49-F238E27FC236}">
                <a16:creationId xmlns:a16="http://schemas.microsoft.com/office/drawing/2014/main" id="{EEC85AB5-68ED-DDD6-B91E-2BB1477A58C4}"/>
              </a:ext>
            </a:extLst>
          </p:cNvPr>
          <p:cNvSpPr txBox="1">
            <a:spLocks noGrp="1"/>
          </p:cNvSpPr>
          <p:nvPr>
            <p:ph type="sldNum" sz="quarter" idx="8"/>
          </p:nvPr>
        </p:nvSpPr>
        <p:spPr/>
        <p:txBody>
          <a:bodyPr/>
          <a:lstStyle/>
          <a:p>
            <a:pPr lvl="0"/>
            <a:fld id="{66B127F0-6796-4348-9E89-291618452D9E}" type="slidenum">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8E29895-9E38-214D-E62F-292C16EDEBC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DF9CCE0-80A4-ABB6-5003-00B4C67E267D}"/>
              </a:ext>
            </a:extLst>
          </p:cNvPr>
          <p:cNvSpPr txBox="1">
            <a:spLocks noGrp="1"/>
          </p:cNvSpPr>
          <p:nvPr>
            <p:ph type="body" sz="quarter" idx="1"/>
          </p:nvPr>
        </p:nvSpPr>
        <p:spPr/>
        <p:txBody>
          <a:bodyPr/>
          <a:lstStyle/>
          <a:p>
            <a:pPr lvl="0"/>
            <a:endParaRPr lang="en-GB">
              <a:solidFill>
                <a:srgbClr val="BCAE2C"/>
              </a:solidFill>
            </a:endParaRPr>
          </a:p>
        </p:txBody>
      </p:sp>
      <p:sp>
        <p:nvSpPr>
          <p:cNvPr id="4" name="Slide Number Placeholder 3">
            <a:extLst>
              <a:ext uri="{FF2B5EF4-FFF2-40B4-BE49-F238E27FC236}">
                <a16:creationId xmlns:a16="http://schemas.microsoft.com/office/drawing/2014/main" id="{C9F2D7A4-3516-060C-E5C5-29A054031754}"/>
              </a:ext>
            </a:extLst>
          </p:cNvPr>
          <p:cNvSpPr txBox="1">
            <a:spLocks noGrp="1"/>
          </p:cNvSpPr>
          <p:nvPr>
            <p:ph type="sldNum" sz="quarter" idx="8"/>
          </p:nvPr>
        </p:nvSpPr>
        <p:spPr/>
        <p:txBody>
          <a:bodyPr/>
          <a:lstStyle/>
          <a:p>
            <a:pPr lvl="0"/>
            <a:fld id="{D86121D7-F2E3-4BBA-B667-50B992386DE4}" type="slidenum">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F2463D-DE82-08B1-5547-DD3F386D750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88EB3B4-2F76-D729-BD96-F39356DC9BDA}"/>
              </a:ext>
            </a:extLst>
          </p:cNvPr>
          <p:cNvSpPr txBox="1">
            <a:spLocks noGrp="1"/>
          </p:cNvSpPr>
          <p:nvPr>
            <p:ph type="body" sz="quarter" idx="1"/>
          </p:nvPr>
        </p:nvSpPr>
        <p:spPr/>
        <p:txBody>
          <a:bodyPr/>
          <a:lstStyle/>
          <a:p>
            <a:pPr lvl="0">
              <a:lnSpc>
                <a:spcPct val="107000"/>
              </a:lnSpc>
              <a:spcAft>
                <a:spcPts val="800"/>
              </a:spcAft>
            </a:pPr>
            <a:endParaRPr lang="en-GB" sz="1800">
              <a:latin typeface="Calibri" pitchFamily="34"/>
              <a:ea typeface="Calibri" pitchFamily="34"/>
              <a:cs typeface="Times New Roman" pitchFamily="18"/>
            </a:endParaRPr>
          </a:p>
        </p:txBody>
      </p:sp>
      <p:sp>
        <p:nvSpPr>
          <p:cNvPr id="4" name="Slide Number Placeholder 3">
            <a:extLst>
              <a:ext uri="{FF2B5EF4-FFF2-40B4-BE49-F238E27FC236}">
                <a16:creationId xmlns:a16="http://schemas.microsoft.com/office/drawing/2014/main" id="{4D750754-9CA9-DD63-2CCC-59F80A1176DC}"/>
              </a:ext>
            </a:extLst>
          </p:cNvPr>
          <p:cNvSpPr txBox="1">
            <a:spLocks noGrp="1"/>
          </p:cNvSpPr>
          <p:nvPr>
            <p:ph type="sldNum" sz="quarter" idx="8"/>
          </p:nvPr>
        </p:nvSpPr>
        <p:spPr/>
        <p:txBody>
          <a:bodyPr/>
          <a:lstStyle/>
          <a:p>
            <a:pPr lvl="0"/>
            <a:fld id="{B7DA1449-D3B2-4AAF-9CE2-968C377F020F}" type="slidenum">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769E4A7-407F-252B-23B8-896FD5F05C8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AB6EDE1-F154-CA32-CE86-4DD44C966D2D}"/>
              </a:ext>
            </a:extLst>
          </p:cNvPr>
          <p:cNvSpPr txBox="1">
            <a:spLocks noGrp="1"/>
          </p:cNvSpPr>
          <p:nvPr>
            <p:ph type="body" sz="quarter" idx="1"/>
          </p:nvPr>
        </p:nvSpPr>
        <p:spPr/>
        <p:txBody>
          <a:bodyPr/>
          <a:lstStyle/>
          <a:p>
            <a:pPr lvl="0"/>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482EB1-AE65-493C-F2C8-A7BDAF7A326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D983F54-6E8E-7A7A-0240-7F11DF3EBAE1}"/>
              </a:ext>
            </a:extLst>
          </p:cNvPr>
          <p:cNvSpPr txBox="1">
            <a:spLocks noGrp="1"/>
          </p:cNvSpPr>
          <p:nvPr>
            <p:ph type="body" sz="quarter" idx="1"/>
          </p:nvPr>
        </p:nvSpPr>
        <p:spPr/>
        <p:txBody>
          <a:bodyPr/>
          <a:lstStyle/>
          <a:p>
            <a:pPr lvl="0">
              <a:lnSpc>
                <a:spcPct val="107000"/>
              </a:lnSpc>
              <a:spcAft>
                <a:spcPts val="800"/>
              </a:spcAft>
            </a:pPr>
            <a:endParaRPr lang="en-GB"/>
          </a:p>
        </p:txBody>
      </p:sp>
      <p:sp>
        <p:nvSpPr>
          <p:cNvPr id="4" name="Slide Number Placeholder 3">
            <a:extLst>
              <a:ext uri="{FF2B5EF4-FFF2-40B4-BE49-F238E27FC236}">
                <a16:creationId xmlns:a16="http://schemas.microsoft.com/office/drawing/2014/main" id="{AFA1400E-8E5F-0657-FE4D-BC148639C908}"/>
              </a:ext>
            </a:extLst>
          </p:cNvPr>
          <p:cNvSpPr txBox="1">
            <a:spLocks noGrp="1"/>
          </p:cNvSpPr>
          <p:nvPr>
            <p:ph type="sldNum" sz="quarter" idx="8"/>
          </p:nvPr>
        </p:nvSpPr>
        <p:spPr/>
        <p:txBody>
          <a:bodyPr/>
          <a:lstStyle/>
          <a:p>
            <a:pPr lvl="0"/>
            <a:fld id="{E76416CB-BF77-40F6-AC2B-E92F9C622B9B}" type="slidenum">
              <a:t>22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627D844-FBEB-48CA-3075-56FB77F9C8C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3290A3A-2B86-57B9-1054-67326A47ED48}"/>
              </a:ext>
            </a:extLst>
          </p:cNvPr>
          <p:cNvSpPr txBox="1">
            <a:spLocks noGrp="1"/>
          </p:cNvSpPr>
          <p:nvPr>
            <p:ph type="body" sz="quarter" idx="1"/>
          </p:nvPr>
        </p:nvSpPr>
        <p:spPr/>
        <p:txBody>
          <a:bodyPr/>
          <a:lstStyle/>
          <a:p>
            <a:pPr marL="171450" lvl="0" indent="-171450">
              <a:buSzPct val="100000"/>
              <a:buChar char="-"/>
            </a:pPr>
            <a:endParaRPr lang="en-GB"/>
          </a:p>
        </p:txBody>
      </p:sp>
      <p:sp>
        <p:nvSpPr>
          <p:cNvPr id="4" name="Slide Number Placeholder 3">
            <a:extLst>
              <a:ext uri="{FF2B5EF4-FFF2-40B4-BE49-F238E27FC236}">
                <a16:creationId xmlns:a16="http://schemas.microsoft.com/office/drawing/2014/main" id="{76FD712E-6D6B-39AA-5716-CAA613936EE1}"/>
              </a:ext>
            </a:extLst>
          </p:cNvPr>
          <p:cNvSpPr txBox="1">
            <a:spLocks noGrp="1"/>
          </p:cNvSpPr>
          <p:nvPr>
            <p:ph type="sldNum" sz="quarter" idx="8"/>
          </p:nvPr>
        </p:nvSpPr>
        <p:spPr/>
        <p:txBody>
          <a:bodyPr/>
          <a:lstStyle/>
          <a:p>
            <a:pPr lvl="0"/>
            <a:fld id="{7659AEDB-FD61-4B1D-8404-2C7574495DB1}" type="slidenum">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B68EEA4-C6C8-F18E-9D94-D33033BC6E2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BCA3129-A99B-3347-71BF-46E7846327DE}"/>
              </a:ext>
            </a:extLst>
          </p:cNvPr>
          <p:cNvSpPr txBox="1">
            <a:spLocks noGrp="1"/>
          </p:cNvSpPr>
          <p:nvPr>
            <p:ph type="body" sz="quarter" idx="1"/>
          </p:nvPr>
        </p:nvSpPr>
        <p:spPr/>
        <p:txBody>
          <a:bodyPr/>
          <a:lstStyle/>
          <a:p>
            <a:pPr lvl="0">
              <a:lnSpc>
                <a:spcPct val="107000"/>
              </a:lnSpc>
              <a:spcAft>
                <a:spcPts val="800"/>
              </a:spcAft>
            </a:pPr>
            <a:endParaRPr lang="en-GB" sz="1800">
              <a:latin typeface="Calibri" pitchFamily="34"/>
              <a:ea typeface="Calibri" pitchFamily="34"/>
              <a:cs typeface="Times New Roman" pitchFamily="18"/>
            </a:endParaRPr>
          </a:p>
        </p:txBody>
      </p:sp>
      <p:sp>
        <p:nvSpPr>
          <p:cNvPr id="4" name="Slide Number Placeholder 3">
            <a:extLst>
              <a:ext uri="{FF2B5EF4-FFF2-40B4-BE49-F238E27FC236}">
                <a16:creationId xmlns:a16="http://schemas.microsoft.com/office/drawing/2014/main" id="{155DC732-5B76-57AB-0328-B3AC13285D72}"/>
              </a:ext>
            </a:extLst>
          </p:cNvPr>
          <p:cNvSpPr txBox="1">
            <a:spLocks noGrp="1"/>
          </p:cNvSpPr>
          <p:nvPr>
            <p:ph type="sldNum" sz="quarter" idx="8"/>
          </p:nvPr>
        </p:nvSpPr>
        <p:spPr/>
        <p:txBody>
          <a:bodyPr/>
          <a:lstStyle/>
          <a:p>
            <a:pPr lvl="0"/>
            <a:fld id="{831EAE85-71F0-49F2-912C-F931E2B19982}" type="slidenum">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877A70-45ED-4F18-E31F-F42882499A7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C4CE02C-38AD-147E-5241-A9901965DDFD}"/>
              </a:ext>
            </a:extLst>
          </p:cNvPr>
          <p:cNvSpPr txBox="1">
            <a:spLocks noGrp="1"/>
          </p:cNvSpPr>
          <p:nvPr>
            <p:ph type="body" sz="quarter" idx="1"/>
          </p:nvPr>
        </p:nvSpPr>
        <p:spPr/>
        <p:txBody>
          <a:bodyPr/>
          <a:lstStyle/>
          <a:p>
            <a:pPr lvl="0">
              <a:lnSpc>
                <a:spcPct val="107000"/>
              </a:lnSpc>
              <a:spcAft>
                <a:spcPts val="800"/>
              </a:spcAft>
            </a:pPr>
            <a:endParaRPr lang="en-GB" sz="1800">
              <a:latin typeface="Calibri" pitchFamily="34"/>
              <a:ea typeface="Calibri" pitchFamily="34"/>
              <a:cs typeface="Times New Roman" pitchFamily="18"/>
            </a:endParaRPr>
          </a:p>
        </p:txBody>
      </p:sp>
      <p:sp>
        <p:nvSpPr>
          <p:cNvPr id="4" name="Slide Number Placeholder 3">
            <a:extLst>
              <a:ext uri="{FF2B5EF4-FFF2-40B4-BE49-F238E27FC236}">
                <a16:creationId xmlns:a16="http://schemas.microsoft.com/office/drawing/2014/main" id="{46FE0E88-062E-65F4-3D35-F50468B90525}"/>
              </a:ext>
            </a:extLst>
          </p:cNvPr>
          <p:cNvSpPr txBox="1">
            <a:spLocks noGrp="1"/>
          </p:cNvSpPr>
          <p:nvPr>
            <p:ph type="sldNum" sz="quarter" idx="8"/>
          </p:nvPr>
        </p:nvSpPr>
        <p:spPr/>
        <p:txBody>
          <a:bodyPr/>
          <a:lstStyle/>
          <a:p>
            <a:pPr lvl="0"/>
            <a:fld id="{A1DA4615-A6EB-448D-AB40-3B3CEF7119B9}" type="slidenum">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5587080-E373-39CD-0325-EA382FA0660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19400A9-F948-FA60-D69A-D42AB39FC9BF}"/>
              </a:ext>
            </a:extLst>
          </p:cNvPr>
          <p:cNvSpPr txBox="1">
            <a:spLocks noGrp="1"/>
          </p:cNvSpPr>
          <p:nvPr>
            <p:ph type="body" sz="quarter" idx="1"/>
          </p:nvPr>
        </p:nvSpPr>
        <p:spPr/>
        <p:txBody>
          <a:bodyPr/>
          <a:lstStyle/>
          <a:p>
            <a:pPr lvl="0">
              <a:lnSpc>
                <a:spcPct val="107000"/>
              </a:lnSpc>
              <a:spcAft>
                <a:spcPts val="800"/>
              </a:spcAft>
            </a:pPr>
            <a:endParaRPr lang="en-GB" sz="1800" b="1">
              <a:latin typeface="Calibri" pitchFamily="34"/>
              <a:ea typeface="Calibri" pitchFamily="34"/>
              <a:cs typeface="Times New Roman" pitchFamily="18"/>
            </a:endParaRPr>
          </a:p>
        </p:txBody>
      </p:sp>
      <p:sp>
        <p:nvSpPr>
          <p:cNvPr id="4" name="Slide Number Placeholder 3">
            <a:extLst>
              <a:ext uri="{FF2B5EF4-FFF2-40B4-BE49-F238E27FC236}">
                <a16:creationId xmlns:a16="http://schemas.microsoft.com/office/drawing/2014/main" id="{D0624E52-33A7-5D04-4411-EBC2A80157E8}"/>
              </a:ext>
            </a:extLst>
          </p:cNvPr>
          <p:cNvSpPr txBox="1">
            <a:spLocks noGrp="1"/>
          </p:cNvSpPr>
          <p:nvPr>
            <p:ph type="sldNum" sz="quarter" idx="8"/>
          </p:nvPr>
        </p:nvSpPr>
        <p:spPr/>
        <p:txBody>
          <a:bodyPr/>
          <a:lstStyle/>
          <a:p>
            <a:pPr lvl="0"/>
            <a:fld id="{EB2378F3-98A8-44E4-B435-F4B7F9EF7968}" type="slidenum">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B235F6-900F-48BF-8868-DAC7E7D1669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D8E9357-19FE-A0F3-6C5E-F2B12495588A}"/>
              </a:ext>
            </a:extLst>
          </p:cNvPr>
          <p:cNvSpPr txBox="1">
            <a:spLocks noGrp="1"/>
          </p:cNvSpPr>
          <p:nvPr>
            <p:ph type="body" sz="quarter" idx="1"/>
          </p:nvPr>
        </p:nvSpPr>
        <p:spPr/>
        <p:txBody>
          <a:bodyPr/>
          <a:lstStyle/>
          <a:p>
            <a:pPr lvl="0"/>
            <a:endParaRPr lang="en-GB"/>
          </a:p>
        </p:txBody>
      </p:sp>
      <p:sp>
        <p:nvSpPr>
          <p:cNvPr id="4" name="Slide Number Placeholder 3">
            <a:extLst>
              <a:ext uri="{FF2B5EF4-FFF2-40B4-BE49-F238E27FC236}">
                <a16:creationId xmlns:a16="http://schemas.microsoft.com/office/drawing/2014/main" id="{C4234216-D08E-28A3-C40A-C010808FD3EC}"/>
              </a:ext>
            </a:extLst>
          </p:cNvPr>
          <p:cNvSpPr txBox="1">
            <a:spLocks noGrp="1"/>
          </p:cNvSpPr>
          <p:nvPr>
            <p:ph type="sldNum" sz="quarter" idx="8"/>
          </p:nvPr>
        </p:nvSpPr>
        <p:spPr/>
        <p:txBody>
          <a:bodyPr/>
          <a:lstStyle/>
          <a:p>
            <a:pPr lvl="0"/>
            <a:fld id="{35100689-E430-46D8-8A50-599D92230A70}" type="slidenum">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2339FAA-8FB8-0770-8372-4A423B0B07F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A29CF81-A1C9-9944-4404-A8378913A2F6}"/>
              </a:ext>
            </a:extLst>
          </p:cNvPr>
          <p:cNvSpPr txBox="1">
            <a:spLocks noGrp="1"/>
          </p:cNvSpPr>
          <p:nvPr>
            <p:ph type="body" sz="quarter" idx="1"/>
          </p:nvPr>
        </p:nvSpPr>
        <p:spPr/>
        <p:txBody>
          <a:bodyPr/>
          <a:lstStyle/>
          <a:p>
            <a:pPr lvl="0">
              <a:lnSpc>
                <a:spcPct val="107000"/>
              </a:lnSpc>
              <a:spcAft>
                <a:spcPts val="800"/>
              </a:spcAft>
            </a:pPr>
            <a:endParaRPr lang="en-GB" sz="1800">
              <a:latin typeface="Calibri" pitchFamily="34"/>
              <a:ea typeface="Calibri" pitchFamily="34"/>
              <a:cs typeface="Times New Roman" pitchFamily="18"/>
            </a:endParaRPr>
          </a:p>
        </p:txBody>
      </p:sp>
      <p:sp>
        <p:nvSpPr>
          <p:cNvPr id="4" name="Slide Number Placeholder 3">
            <a:extLst>
              <a:ext uri="{FF2B5EF4-FFF2-40B4-BE49-F238E27FC236}">
                <a16:creationId xmlns:a16="http://schemas.microsoft.com/office/drawing/2014/main" id="{225B30B6-2F79-641C-13FD-EB026722C279}"/>
              </a:ext>
            </a:extLst>
          </p:cNvPr>
          <p:cNvSpPr txBox="1">
            <a:spLocks noGrp="1"/>
          </p:cNvSpPr>
          <p:nvPr>
            <p:ph type="sldNum" sz="quarter" idx="8"/>
          </p:nvPr>
        </p:nvSpPr>
        <p:spPr/>
        <p:txBody>
          <a:bodyPr/>
          <a:lstStyle/>
          <a:p>
            <a:pPr lvl="0"/>
            <a:fld id="{BCF2BF6C-A7CA-473A-8F01-213036E8562E}" type="slidenum">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2339FAA-8FB8-0770-8372-4A423B0B07F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A29CF81-A1C9-9944-4404-A8378913A2F6}"/>
              </a:ext>
            </a:extLst>
          </p:cNvPr>
          <p:cNvSpPr txBox="1">
            <a:spLocks noGrp="1"/>
          </p:cNvSpPr>
          <p:nvPr>
            <p:ph type="body" sz="quarter" idx="1"/>
          </p:nvPr>
        </p:nvSpPr>
        <p:spPr/>
        <p:txBody>
          <a:bodyPr/>
          <a:lstStyle/>
          <a:p>
            <a:pPr lvl="0">
              <a:lnSpc>
                <a:spcPct val="107000"/>
              </a:lnSpc>
              <a:spcAft>
                <a:spcPts val="800"/>
              </a:spcAft>
            </a:pPr>
            <a:endParaRPr lang="en-GB" sz="1800">
              <a:latin typeface="Calibri" pitchFamily="34"/>
              <a:ea typeface="Calibri" pitchFamily="34"/>
              <a:cs typeface="Times New Roman" pitchFamily="18"/>
            </a:endParaRPr>
          </a:p>
        </p:txBody>
      </p:sp>
      <p:sp>
        <p:nvSpPr>
          <p:cNvPr id="4" name="Slide Number Placeholder 3">
            <a:extLst>
              <a:ext uri="{FF2B5EF4-FFF2-40B4-BE49-F238E27FC236}">
                <a16:creationId xmlns:a16="http://schemas.microsoft.com/office/drawing/2014/main" id="{225B30B6-2F79-641C-13FD-EB026722C279}"/>
              </a:ext>
            </a:extLst>
          </p:cNvPr>
          <p:cNvSpPr txBox="1">
            <a:spLocks noGrp="1"/>
          </p:cNvSpPr>
          <p:nvPr>
            <p:ph type="sldNum" sz="quarter" idx="8"/>
          </p:nvPr>
        </p:nvSpPr>
        <p:spPr/>
        <p:txBody>
          <a:bodyPr/>
          <a:lstStyle/>
          <a:p>
            <a:pPr lvl="0"/>
            <a:fld id="{BCF2BF6C-A7CA-473A-8F01-213036E8562E}" type="slidenum">
              <a:t>9</a:t>
            </a:fld>
            <a:endParaRPr lang="en-GB"/>
          </a:p>
        </p:txBody>
      </p:sp>
    </p:spTree>
    <p:extLst>
      <p:ext uri="{BB962C8B-B14F-4D97-AF65-F5344CB8AC3E}">
        <p14:creationId xmlns:p14="http://schemas.microsoft.com/office/powerpoint/2010/main" val="14502367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AA67D-68D5-188B-FAF6-75BEEC00505A}"/>
              </a:ext>
            </a:extLst>
          </p:cNvPr>
          <p:cNvSpPr txBox="1">
            <a:spLocks noGrp="1"/>
          </p:cNvSpPr>
          <p:nvPr>
            <p:ph type="ctrTitle"/>
          </p:nvPr>
        </p:nvSpPr>
        <p:spPr>
          <a:xfrm>
            <a:off x="685800" y="2130423"/>
            <a:ext cx="7772400" cy="1470026"/>
          </a:xfrm>
        </p:spPr>
        <p:txBody>
          <a:bodyPr/>
          <a:lstStyle>
            <a:lvl1pPr>
              <a:defRPr/>
            </a:lvl1pPr>
          </a:lstStyle>
          <a:p>
            <a:pPr lvl="0"/>
            <a:r>
              <a:rPr lang="en-US"/>
              <a:t>Click to edit Master title style</a:t>
            </a:r>
            <a:endParaRPr lang="en-GB"/>
          </a:p>
        </p:txBody>
      </p:sp>
      <p:sp>
        <p:nvSpPr>
          <p:cNvPr id="3" name="Subtitle 2">
            <a:extLst>
              <a:ext uri="{FF2B5EF4-FFF2-40B4-BE49-F238E27FC236}">
                <a16:creationId xmlns:a16="http://schemas.microsoft.com/office/drawing/2014/main" id="{EC1937D1-CABC-64E0-0C06-EC761B77DF33}"/>
              </a:ext>
            </a:extLst>
          </p:cNvPr>
          <p:cNvSpPr txBox="1">
            <a:spLocks noGrp="1"/>
          </p:cNvSpPr>
          <p:nvPr>
            <p:ph type="subTitle" idx="1"/>
          </p:nvPr>
        </p:nvSpPr>
        <p:spPr>
          <a:xfrm>
            <a:off x="1371600" y="3886200"/>
            <a:ext cx="6400800" cy="1752603"/>
          </a:xfrm>
        </p:spPr>
        <p:txBody>
          <a:bodyPr anchorCtr="1"/>
          <a:lstStyle>
            <a:lvl1pPr marL="0" indent="0" algn="ctr">
              <a:buNone/>
              <a:defRPr>
                <a:solidFill>
                  <a:srgbClr val="898989"/>
                </a:solidFill>
              </a:defRPr>
            </a:lvl1pPr>
          </a:lstStyle>
          <a:p>
            <a:pPr lvl="0"/>
            <a:r>
              <a:rPr lang="en-US"/>
              <a:t>Click to edit Master subtitle style</a:t>
            </a:r>
            <a:endParaRPr lang="en-GB"/>
          </a:p>
        </p:txBody>
      </p:sp>
      <p:sp>
        <p:nvSpPr>
          <p:cNvPr id="4" name="Date Placeholder 3">
            <a:extLst>
              <a:ext uri="{FF2B5EF4-FFF2-40B4-BE49-F238E27FC236}">
                <a16:creationId xmlns:a16="http://schemas.microsoft.com/office/drawing/2014/main" id="{5BEC6342-008A-4DFE-7EC2-21DEF146C763}"/>
              </a:ext>
            </a:extLst>
          </p:cNvPr>
          <p:cNvSpPr txBox="1">
            <a:spLocks noGrp="1"/>
          </p:cNvSpPr>
          <p:nvPr>
            <p:ph type="dt" sz="half" idx="7"/>
          </p:nvPr>
        </p:nvSpPr>
        <p:spPr/>
        <p:txBody>
          <a:bodyPr/>
          <a:lstStyle>
            <a:lvl1pPr>
              <a:defRPr/>
            </a:lvl1pPr>
          </a:lstStyle>
          <a:p>
            <a:pPr lvl="0"/>
            <a:fld id="{63BE7AF9-D97A-4A7E-85D8-7DC104632BCD}" type="datetime1">
              <a:rPr lang="en-GB"/>
              <a:pPr lvl="0"/>
              <a:t>27/09/2024</a:t>
            </a:fld>
            <a:endParaRPr lang="en-GB"/>
          </a:p>
        </p:txBody>
      </p:sp>
      <p:sp>
        <p:nvSpPr>
          <p:cNvPr id="5" name="Footer Placeholder 4">
            <a:extLst>
              <a:ext uri="{FF2B5EF4-FFF2-40B4-BE49-F238E27FC236}">
                <a16:creationId xmlns:a16="http://schemas.microsoft.com/office/drawing/2014/main" id="{16F423B3-4DA2-F6AC-9D2E-FBC1BC33D024}"/>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6D808E0B-EBD2-7A33-A8FF-AF2BBE878F9A}"/>
              </a:ext>
            </a:extLst>
          </p:cNvPr>
          <p:cNvSpPr txBox="1">
            <a:spLocks noGrp="1"/>
          </p:cNvSpPr>
          <p:nvPr>
            <p:ph type="sldNum" sz="quarter" idx="8"/>
          </p:nvPr>
        </p:nvSpPr>
        <p:spPr/>
        <p:txBody>
          <a:bodyPr/>
          <a:lstStyle>
            <a:lvl1pPr>
              <a:defRPr/>
            </a:lvl1pPr>
          </a:lstStyle>
          <a:p>
            <a:pPr lvl="0"/>
            <a:fld id="{DEE8907C-A18F-4243-A78C-938B70E71A01}" type="slidenum">
              <a:t>‹#›</a:t>
            </a:fld>
            <a:endParaRPr lang="en-GB"/>
          </a:p>
        </p:txBody>
      </p:sp>
    </p:spTree>
    <p:extLst>
      <p:ext uri="{BB962C8B-B14F-4D97-AF65-F5344CB8AC3E}">
        <p14:creationId xmlns:p14="http://schemas.microsoft.com/office/powerpoint/2010/main" val="800386209"/>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AEA6A-7A38-294D-B836-3DA155539D43}"/>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Vertical Text Placeholder 2">
            <a:extLst>
              <a:ext uri="{FF2B5EF4-FFF2-40B4-BE49-F238E27FC236}">
                <a16:creationId xmlns:a16="http://schemas.microsoft.com/office/drawing/2014/main" id="{F949C469-F408-7007-BF49-9AB05EDC0E3A}"/>
              </a:ext>
            </a:extLst>
          </p:cNvPr>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CFC811D-A9E4-5051-F761-372A222C98E6}"/>
              </a:ext>
            </a:extLst>
          </p:cNvPr>
          <p:cNvSpPr txBox="1">
            <a:spLocks noGrp="1"/>
          </p:cNvSpPr>
          <p:nvPr>
            <p:ph type="dt" sz="half" idx="7"/>
          </p:nvPr>
        </p:nvSpPr>
        <p:spPr/>
        <p:txBody>
          <a:bodyPr/>
          <a:lstStyle>
            <a:lvl1pPr>
              <a:defRPr/>
            </a:lvl1pPr>
          </a:lstStyle>
          <a:p>
            <a:pPr lvl="0"/>
            <a:fld id="{A976B429-8D9C-486D-B0C2-00440E19B95E}" type="datetime1">
              <a:rPr lang="en-GB"/>
              <a:pPr lvl="0"/>
              <a:t>27/09/2024</a:t>
            </a:fld>
            <a:endParaRPr lang="en-GB"/>
          </a:p>
        </p:txBody>
      </p:sp>
      <p:sp>
        <p:nvSpPr>
          <p:cNvPr id="5" name="Footer Placeholder 4">
            <a:extLst>
              <a:ext uri="{FF2B5EF4-FFF2-40B4-BE49-F238E27FC236}">
                <a16:creationId xmlns:a16="http://schemas.microsoft.com/office/drawing/2014/main" id="{589B7AEA-A140-AF35-3D04-0A68D786730F}"/>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CD1D62DB-3A52-2639-E0A8-A97A06A908D9}"/>
              </a:ext>
            </a:extLst>
          </p:cNvPr>
          <p:cNvSpPr txBox="1">
            <a:spLocks noGrp="1"/>
          </p:cNvSpPr>
          <p:nvPr>
            <p:ph type="sldNum" sz="quarter" idx="8"/>
          </p:nvPr>
        </p:nvSpPr>
        <p:spPr/>
        <p:txBody>
          <a:bodyPr/>
          <a:lstStyle>
            <a:lvl1pPr>
              <a:defRPr/>
            </a:lvl1pPr>
          </a:lstStyle>
          <a:p>
            <a:pPr lvl="0"/>
            <a:fld id="{9C6D3BFB-DB55-4856-83F6-05BAF79D6ABB}" type="slidenum">
              <a:t>‹#›</a:t>
            </a:fld>
            <a:endParaRPr lang="en-GB"/>
          </a:p>
        </p:txBody>
      </p:sp>
    </p:spTree>
    <p:extLst>
      <p:ext uri="{BB962C8B-B14F-4D97-AF65-F5344CB8AC3E}">
        <p14:creationId xmlns:p14="http://schemas.microsoft.com/office/powerpoint/2010/main" val="3526849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800A7E8-E0E4-DD07-B571-85BBD1DEB929}"/>
              </a:ext>
            </a:extLst>
          </p:cNvPr>
          <p:cNvSpPr txBox="1">
            <a:spLocks noGrp="1"/>
          </p:cNvSpPr>
          <p:nvPr>
            <p:ph type="title" orient="vert"/>
          </p:nvPr>
        </p:nvSpPr>
        <p:spPr>
          <a:xfrm>
            <a:off x="6629400" y="274640"/>
            <a:ext cx="2057400" cy="5851529"/>
          </a:xfrm>
        </p:spPr>
        <p:txBody>
          <a:bodyPr vert="eaVert"/>
          <a:lstStyle>
            <a:lvl1pPr>
              <a:defRPr/>
            </a:lvl1pPr>
          </a:lstStyle>
          <a:p>
            <a:pPr lvl="0"/>
            <a:r>
              <a:rPr lang="en-US"/>
              <a:t>Click to edit Master title style</a:t>
            </a:r>
            <a:endParaRPr lang="en-GB"/>
          </a:p>
        </p:txBody>
      </p:sp>
      <p:sp>
        <p:nvSpPr>
          <p:cNvPr id="3" name="Vertical Text Placeholder 2">
            <a:extLst>
              <a:ext uri="{FF2B5EF4-FFF2-40B4-BE49-F238E27FC236}">
                <a16:creationId xmlns:a16="http://schemas.microsoft.com/office/drawing/2014/main" id="{02203551-010A-B0CE-4B3E-992DB28E8A35}"/>
              </a:ext>
            </a:extLst>
          </p:cNvPr>
          <p:cNvSpPr txBox="1">
            <a:spLocks noGrp="1"/>
          </p:cNvSpPr>
          <p:nvPr>
            <p:ph type="body" orient="vert" idx="1"/>
          </p:nvPr>
        </p:nvSpPr>
        <p:spPr>
          <a:xfrm>
            <a:off x="457200" y="274640"/>
            <a:ext cx="6019796" cy="5851529"/>
          </a:xfrm>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4B7DA07-C814-6673-AFE5-84134B176AB5}"/>
              </a:ext>
            </a:extLst>
          </p:cNvPr>
          <p:cNvSpPr txBox="1">
            <a:spLocks noGrp="1"/>
          </p:cNvSpPr>
          <p:nvPr>
            <p:ph type="dt" sz="half" idx="7"/>
          </p:nvPr>
        </p:nvSpPr>
        <p:spPr/>
        <p:txBody>
          <a:bodyPr/>
          <a:lstStyle>
            <a:lvl1pPr>
              <a:defRPr/>
            </a:lvl1pPr>
          </a:lstStyle>
          <a:p>
            <a:pPr lvl="0"/>
            <a:fld id="{07393FDA-186E-403D-91CA-5A826842BE1F}" type="datetime1">
              <a:rPr lang="en-GB"/>
              <a:pPr lvl="0"/>
              <a:t>27/09/2024</a:t>
            </a:fld>
            <a:endParaRPr lang="en-GB"/>
          </a:p>
        </p:txBody>
      </p:sp>
      <p:sp>
        <p:nvSpPr>
          <p:cNvPr id="5" name="Footer Placeholder 4">
            <a:extLst>
              <a:ext uri="{FF2B5EF4-FFF2-40B4-BE49-F238E27FC236}">
                <a16:creationId xmlns:a16="http://schemas.microsoft.com/office/drawing/2014/main" id="{202A89A3-7008-9D52-E201-D6D0BA13830C}"/>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01CF8F4D-0548-6997-FBB1-BC3704F1E2EB}"/>
              </a:ext>
            </a:extLst>
          </p:cNvPr>
          <p:cNvSpPr txBox="1">
            <a:spLocks noGrp="1"/>
          </p:cNvSpPr>
          <p:nvPr>
            <p:ph type="sldNum" sz="quarter" idx="8"/>
          </p:nvPr>
        </p:nvSpPr>
        <p:spPr/>
        <p:txBody>
          <a:bodyPr/>
          <a:lstStyle>
            <a:lvl1pPr>
              <a:defRPr/>
            </a:lvl1pPr>
          </a:lstStyle>
          <a:p>
            <a:pPr lvl="0"/>
            <a:fld id="{B079CAAF-45A6-444A-BFF4-D552BE8FE0C0}" type="slidenum">
              <a:t>‹#›</a:t>
            </a:fld>
            <a:endParaRPr lang="en-GB"/>
          </a:p>
        </p:txBody>
      </p:sp>
    </p:spTree>
    <p:extLst>
      <p:ext uri="{BB962C8B-B14F-4D97-AF65-F5344CB8AC3E}">
        <p14:creationId xmlns:p14="http://schemas.microsoft.com/office/powerpoint/2010/main" val="21953301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0C7BC-D2CA-9816-9291-3ECEF3F2419E}"/>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16D20713-391E-4C2E-DE38-872321AA39D1}"/>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221C87-30B6-66EF-EE51-5238B6FDC24C}"/>
              </a:ext>
            </a:extLst>
          </p:cNvPr>
          <p:cNvSpPr txBox="1">
            <a:spLocks noGrp="1"/>
          </p:cNvSpPr>
          <p:nvPr>
            <p:ph type="dt" sz="half" idx="7"/>
          </p:nvPr>
        </p:nvSpPr>
        <p:spPr/>
        <p:txBody>
          <a:bodyPr/>
          <a:lstStyle>
            <a:lvl1pPr>
              <a:defRPr/>
            </a:lvl1pPr>
          </a:lstStyle>
          <a:p>
            <a:pPr lvl="0"/>
            <a:fld id="{DBC74A14-F0C7-4263-AF13-0C8D7707AA9B}" type="datetime1">
              <a:rPr lang="en-GB"/>
              <a:pPr lvl="0"/>
              <a:t>27/09/2024</a:t>
            </a:fld>
            <a:endParaRPr lang="en-GB"/>
          </a:p>
        </p:txBody>
      </p:sp>
      <p:sp>
        <p:nvSpPr>
          <p:cNvPr id="5" name="Footer Placeholder 4">
            <a:extLst>
              <a:ext uri="{FF2B5EF4-FFF2-40B4-BE49-F238E27FC236}">
                <a16:creationId xmlns:a16="http://schemas.microsoft.com/office/drawing/2014/main" id="{2AB3E7AE-62B0-4BFD-605F-E75302B19F82}"/>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08063E6C-3D0C-B80D-967F-9157F9D5231D}"/>
              </a:ext>
            </a:extLst>
          </p:cNvPr>
          <p:cNvSpPr txBox="1">
            <a:spLocks noGrp="1"/>
          </p:cNvSpPr>
          <p:nvPr>
            <p:ph type="sldNum" sz="quarter" idx="8"/>
          </p:nvPr>
        </p:nvSpPr>
        <p:spPr/>
        <p:txBody>
          <a:bodyPr/>
          <a:lstStyle>
            <a:lvl1pPr>
              <a:defRPr/>
            </a:lvl1pPr>
          </a:lstStyle>
          <a:p>
            <a:pPr lvl="0"/>
            <a:fld id="{99609279-FB61-45C4-8BB1-FA5717A5273C}" type="slidenum">
              <a:t>‹#›</a:t>
            </a:fld>
            <a:endParaRPr lang="en-GB"/>
          </a:p>
        </p:txBody>
      </p:sp>
    </p:spTree>
    <p:extLst>
      <p:ext uri="{BB962C8B-B14F-4D97-AF65-F5344CB8AC3E}">
        <p14:creationId xmlns:p14="http://schemas.microsoft.com/office/powerpoint/2010/main" val="1712429393"/>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F9D282-AEBF-E13C-DF31-1ADCFC38D922}"/>
              </a:ext>
            </a:extLst>
          </p:cNvPr>
          <p:cNvSpPr txBox="1">
            <a:spLocks noGrp="1"/>
          </p:cNvSpPr>
          <p:nvPr>
            <p:ph type="title"/>
          </p:nvPr>
        </p:nvSpPr>
        <p:spPr>
          <a:xfrm>
            <a:off x="722311" y="4406895"/>
            <a:ext cx="7772400" cy="1362071"/>
          </a:xfrm>
        </p:spPr>
        <p:txBody>
          <a:bodyPr anchor="t" anchorCtr="0"/>
          <a:lstStyle>
            <a:lvl1pPr algn="l">
              <a:defRPr sz="4000" b="1" cap="all"/>
            </a:lvl1pPr>
          </a:lstStyle>
          <a:p>
            <a:pPr lvl="0"/>
            <a:r>
              <a:rPr lang="en-US"/>
              <a:t>Click to edit Master title style</a:t>
            </a:r>
            <a:endParaRPr lang="en-GB"/>
          </a:p>
        </p:txBody>
      </p:sp>
      <p:sp>
        <p:nvSpPr>
          <p:cNvPr id="3" name="Text Placeholder 2">
            <a:extLst>
              <a:ext uri="{FF2B5EF4-FFF2-40B4-BE49-F238E27FC236}">
                <a16:creationId xmlns:a16="http://schemas.microsoft.com/office/drawing/2014/main" id="{7D937C25-AF5E-B656-5C3D-4E5FF733B4C4}"/>
              </a:ext>
            </a:extLst>
          </p:cNvPr>
          <p:cNvSpPr txBox="1">
            <a:spLocks noGrp="1"/>
          </p:cNvSpPr>
          <p:nvPr>
            <p:ph type="body" idx="1"/>
          </p:nvPr>
        </p:nvSpPr>
        <p:spPr>
          <a:xfrm>
            <a:off x="722311" y="2906713"/>
            <a:ext cx="7772400" cy="1500182"/>
          </a:xfrm>
        </p:spPr>
        <p:txBody>
          <a:bodyPr anchor="b"/>
          <a:lstStyle>
            <a:lvl1pPr marL="0" indent="0">
              <a:spcBef>
                <a:spcPts val="500"/>
              </a:spcBef>
              <a:buNone/>
              <a:defRPr sz="2000">
                <a:solidFill>
                  <a:srgbClr val="898989"/>
                </a:solidFill>
              </a:defRPr>
            </a:lvl1pPr>
          </a:lstStyle>
          <a:p>
            <a:pPr lvl="0"/>
            <a:r>
              <a:rPr lang="en-US"/>
              <a:t>Click to edit Master text styles</a:t>
            </a:r>
          </a:p>
        </p:txBody>
      </p:sp>
      <p:sp>
        <p:nvSpPr>
          <p:cNvPr id="4" name="Date Placeholder 3">
            <a:extLst>
              <a:ext uri="{FF2B5EF4-FFF2-40B4-BE49-F238E27FC236}">
                <a16:creationId xmlns:a16="http://schemas.microsoft.com/office/drawing/2014/main" id="{3027F746-50A0-1574-3FF9-3D32AFCA2D3B}"/>
              </a:ext>
            </a:extLst>
          </p:cNvPr>
          <p:cNvSpPr txBox="1">
            <a:spLocks noGrp="1"/>
          </p:cNvSpPr>
          <p:nvPr>
            <p:ph type="dt" sz="half" idx="7"/>
          </p:nvPr>
        </p:nvSpPr>
        <p:spPr/>
        <p:txBody>
          <a:bodyPr/>
          <a:lstStyle>
            <a:lvl1pPr>
              <a:defRPr/>
            </a:lvl1pPr>
          </a:lstStyle>
          <a:p>
            <a:pPr lvl="0"/>
            <a:fld id="{269CBCC0-D997-431F-8524-2485F2E83C5B}" type="datetime1">
              <a:rPr lang="en-GB"/>
              <a:pPr lvl="0"/>
              <a:t>27/09/2024</a:t>
            </a:fld>
            <a:endParaRPr lang="en-GB"/>
          </a:p>
        </p:txBody>
      </p:sp>
      <p:sp>
        <p:nvSpPr>
          <p:cNvPr id="5" name="Footer Placeholder 4">
            <a:extLst>
              <a:ext uri="{FF2B5EF4-FFF2-40B4-BE49-F238E27FC236}">
                <a16:creationId xmlns:a16="http://schemas.microsoft.com/office/drawing/2014/main" id="{2454F250-73D5-2259-E6FD-E13C943C03AE}"/>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ABB251AC-CC28-103E-CF5E-FBFE0E358C6C}"/>
              </a:ext>
            </a:extLst>
          </p:cNvPr>
          <p:cNvSpPr txBox="1">
            <a:spLocks noGrp="1"/>
          </p:cNvSpPr>
          <p:nvPr>
            <p:ph type="sldNum" sz="quarter" idx="8"/>
          </p:nvPr>
        </p:nvSpPr>
        <p:spPr/>
        <p:txBody>
          <a:bodyPr/>
          <a:lstStyle>
            <a:lvl1pPr>
              <a:defRPr/>
            </a:lvl1pPr>
          </a:lstStyle>
          <a:p>
            <a:pPr lvl="0"/>
            <a:fld id="{2A86CCA5-8AF9-4939-B54C-CDE39281E3CF}" type="slidenum">
              <a:t>‹#›</a:t>
            </a:fld>
            <a:endParaRPr lang="en-GB"/>
          </a:p>
        </p:txBody>
      </p:sp>
    </p:spTree>
    <p:extLst>
      <p:ext uri="{BB962C8B-B14F-4D97-AF65-F5344CB8AC3E}">
        <p14:creationId xmlns:p14="http://schemas.microsoft.com/office/powerpoint/2010/main" val="492713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CDB3F-70BF-59CF-BFC0-A19C6CFD39BC}"/>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248926C6-DD04-A449-8F52-300C5D9CEDBF}"/>
              </a:ext>
            </a:extLst>
          </p:cNvPr>
          <p:cNvSpPr txBox="1">
            <a:spLocks noGrp="1"/>
          </p:cNvSpPr>
          <p:nvPr>
            <p:ph idx="1"/>
          </p:nvPr>
        </p:nvSpPr>
        <p:spPr>
          <a:xfrm>
            <a:off x="457200" y="1600200"/>
            <a:ext cx="4038603" cy="4525959"/>
          </a:xfrm>
        </p:spPr>
        <p:txBody>
          <a:bodyPr/>
          <a:lstStyle>
            <a:lvl1pPr>
              <a:spcBef>
                <a:spcPts val="700"/>
              </a:spcBef>
              <a:defRPr sz="2800"/>
            </a:lvl1pPr>
            <a:lvl2pPr>
              <a:spcBef>
                <a:spcPts val="600"/>
              </a:spcBef>
              <a:defRPr sz="2400"/>
            </a:lvl2pPr>
            <a:lvl3pPr>
              <a:spcBef>
                <a:spcPts val="500"/>
              </a:spcBef>
              <a:defRPr sz="2000"/>
            </a:lvl3pPr>
            <a:lvl4pPr>
              <a:spcBef>
                <a:spcPts val="400"/>
              </a:spcBef>
              <a:defRPr sz="1800"/>
            </a:lvl4pPr>
            <a:lvl5pPr>
              <a:spcBef>
                <a:spcPts val="400"/>
              </a:spcBef>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D49AC59-8A0F-F92A-C4A4-D2709E90E953}"/>
              </a:ext>
            </a:extLst>
          </p:cNvPr>
          <p:cNvSpPr txBox="1">
            <a:spLocks noGrp="1"/>
          </p:cNvSpPr>
          <p:nvPr>
            <p:ph idx="2"/>
          </p:nvPr>
        </p:nvSpPr>
        <p:spPr>
          <a:xfrm>
            <a:off x="4648196" y="1600200"/>
            <a:ext cx="4038603" cy="4525959"/>
          </a:xfrm>
        </p:spPr>
        <p:txBody>
          <a:bodyPr/>
          <a:lstStyle>
            <a:lvl1pPr>
              <a:spcBef>
                <a:spcPts val="700"/>
              </a:spcBef>
              <a:defRPr sz="2800"/>
            </a:lvl1pPr>
            <a:lvl2pPr>
              <a:spcBef>
                <a:spcPts val="600"/>
              </a:spcBef>
              <a:defRPr sz="2400"/>
            </a:lvl2pPr>
            <a:lvl3pPr>
              <a:spcBef>
                <a:spcPts val="500"/>
              </a:spcBef>
              <a:defRPr sz="2000"/>
            </a:lvl3pPr>
            <a:lvl4pPr>
              <a:spcBef>
                <a:spcPts val="400"/>
              </a:spcBef>
              <a:defRPr sz="1800"/>
            </a:lvl4pPr>
            <a:lvl5pPr>
              <a:spcBef>
                <a:spcPts val="400"/>
              </a:spcBef>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50995A2-5D58-1581-597F-43B2448F9773}"/>
              </a:ext>
            </a:extLst>
          </p:cNvPr>
          <p:cNvSpPr txBox="1">
            <a:spLocks noGrp="1"/>
          </p:cNvSpPr>
          <p:nvPr>
            <p:ph type="dt" sz="half" idx="7"/>
          </p:nvPr>
        </p:nvSpPr>
        <p:spPr/>
        <p:txBody>
          <a:bodyPr/>
          <a:lstStyle>
            <a:lvl1pPr>
              <a:defRPr/>
            </a:lvl1pPr>
          </a:lstStyle>
          <a:p>
            <a:pPr lvl="0"/>
            <a:fld id="{0DF51B45-B4F8-4806-A31F-F6477089E726}" type="datetime1">
              <a:rPr lang="en-GB"/>
              <a:pPr lvl="0"/>
              <a:t>27/09/2024</a:t>
            </a:fld>
            <a:endParaRPr lang="en-GB"/>
          </a:p>
        </p:txBody>
      </p:sp>
      <p:sp>
        <p:nvSpPr>
          <p:cNvPr id="6" name="Footer Placeholder 5">
            <a:extLst>
              <a:ext uri="{FF2B5EF4-FFF2-40B4-BE49-F238E27FC236}">
                <a16:creationId xmlns:a16="http://schemas.microsoft.com/office/drawing/2014/main" id="{545DFBE2-3FD1-E13B-737D-C2D5D38AFB70}"/>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48EB502F-F673-B186-D917-6253C0ED7F15}"/>
              </a:ext>
            </a:extLst>
          </p:cNvPr>
          <p:cNvSpPr txBox="1">
            <a:spLocks noGrp="1"/>
          </p:cNvSpPr>
          <p:nvPr>
            <p:ph type="sldNum" sz="quarter" idx="8"/>
          </p:nvPr>
        </p:nvSpPr>
        <p:spPr/>
        <p:txBody>
          <a:bodyPr/>
          <a:lstStyle>
            <a:lvl1pPr>
              <a:defRPr/>
            </a:lvl1pPr>
          </a:lstStyle>
          <a:p>
            <a:pPr lvl="0"/>
            <a:fld id="{AA76EB3F-74BC-4A40-A4ED-098769681379}" type="slidenum">
              <a:t>‹#›</a:t>
            </a:fld>
            <a:endParaRPr lang="en-GB"/>
          </a:p>
        </p:txBody>
      </p:sp>
    </p:spTree>
    <p:extLst>
      <p:ext uri="{BB962C8B-B14F-4D97-AF65-F5344CB8AC3E}">
        <p14:creationId xmlns:p14="http://schemas.microsoft.com/office/powerpoint/2010/main" val="1893970479"/>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7AC2E-CE4B-7DF5-4F19-CB2090BD52E7}"/>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Text Placeholder 2">
            <a:extLst>
              <a:ext uri="{FF2B5EF4-FFF2-40B4-BE49-F238E27FC236}">
                <a16:creationId xmlns:a16="http://schemas.microsoft.com/office/drawing/2014/main" id="{91C01B14-5245-9712-930C-5D9B9D65FDF1}"/>
              </a:ext>
            </a:extLst>
          </p:cNvPr>
          <p:cNvSpPr txBox="1">
            <a:spLocks noGrp="1"/>
          </p:cNvSpPr>
          <p:nvPr>
            <p:ph type="body" idx="1"/>
          </p:nvPr>
        </p:nvSpPr>
        <p:spPr>
          <a:xfrm>
            <a:off x="457200" y="1535113"/>
            <a:ext cx="4040184" cy="639759"/>
          </a:xfrm>
        </p:spPr>
        <p:txBody>
          <a:bodyPr anchor="b"/>
          <a:lstStyle>
            <a:lvl1pPr marL="0" indent="0">
              <a:spcBef>
                <a:spcPts val="600"/>
              </a:spcBef>
              <a:buNone/>
              <a:defRPr sz="2400" b="1"/>
            </a:lvl1pPr>
          </a:lstStyle>
          <a:p>
            <a:pPr lvl="0"/>
            <a:r>
              <a:rPr lang="en-US"/>
              <a:t>Click to edit Master text styles</a:t>
            </a:r>
          </a:p>
        </p:txBody>
      </p:sp>
      <p:sp>
        <p:nvSpPr>
          <p:cNvPr id="4" name="Content Placeholder 3">
            <a:extLst>
              <a:ext uri="{FF2B5EF4-FFF2-40B4-BE49-F238E27FC236}">
                <a16:creationId xmlns:a16="http://schemas.microsoft.com/office/drawing/2014/main" id="{34E9853E-1EAB-A5B4-BEAD-1234AF49F160}"/>
              </a:ext>
            </a:extLst>
          </p:cNvPr>
          <p:cNvSpPr txBox="1">
            <a:spLocks noGrp="1"/>
          </p:cNvSpPr>
          <p:nvPr>
            <p:ph idx="2"/>
          </p:nvPr>
        </p:nvSpPr>
        <p:spPr>
          <a:xfrm>
            <a:off x="457200" y="2174872"/>
            <a:ext cx="4040184" cy="3951286"/>
          </a:xfrm>
        </p:spPr>
        <p:txBody>
          <a:bodyPr/>
          <a:lstStyle>
            <a:lvl1pPr>
              <a:spcBef>
                <a:spcPts val="600"/>
              </a:spcBef>
              <a:defRPr sz="2400"/>
            </a:lvl1pPr>
            <a:lvl2pPr>
              <a:spcBef>
                <a:spcPts val="500"/>
              </a:spcBef>
              <a:defRPr sz="2000"/>
            </a:lvl2pPr>
            <a:lvl3pPr>
              <a:spcBef>
                <a:spcPts val="400"/>
              </a:spcBef>
              <a:defRPr sz="1800"/>
            </a:lvl3pPr>
            <a:lvl4pPr>
              <a:spcBef>
                <a:spcPts val="400"/>
              </a:spcBef>
              <a:defRPr sz="1600"/>
            </a:lvl4pPr>
            <a:lvl5pPr>
              <a:spcBef>
                <a:spcPts val="400"/>
              </a:spcBef>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F674EF2-FCBD-E145-0EF4-0781956534C6}"/>
              </a:ext>
            </a:extLst>
          </p:cNvPr>
          <p:cNvSpPr txBox="1">
            <a:spLocks noGrp="1"/>
          </p:cNvSpPr>
          <p:nvPr>
            <p:ph type="body" idx="3"/>
          </p:nvPr>
        </p:nvSpPr>
        <p:spPr>
          <a:xfrm>
            <a:off x="4645023" y="1535113"/>
            <a:ext cx="4041776" cy="639759"/>
          </a:xfrm>
        </p:spPr>
        <p:txBody>
          <a:bodyPr anchor="b"/>
          <a:lstStyle>
            <a:lvl1pPr marL="0" indent="0">
              <a:spcBef>
                <a:spcPts val="600"/>
              </a:spcBef>
              <a:buNone/>
              <a:defRPr sz="2400" b="1"/>
            </a:lvl1pPr>
          </a:lstStyle>
          <a:p>
            <a:pPr lvl="0"/>
            <a:r>
              <a:rPr lang="en-US"/>
              <a:t>Click to edit Master text styles</a:t>
            </a:r>
          </a:p>
        </p:txBody>
      </p:sp>
      <p:sp>
        <p:nvSpPr>
          <p:cNvPr id="6" name="Content Placeholder 5">
            <a:extLst>
              <a:ext uri="{FF2B5EF4-FFF2-40B4-BE49-F238E27FC236}">
                <a16:creationId xmlns:a16="http://schemas.microsoft.com/office/drawing/2014/main" id="{BB1D34B6-20C3-CF40-C2A0-D146FFA3CE2A}"/>
              </a:ext>
            </a:extLst>
          </p:cNvPr>
          <p:cNvSpPr txBox="1">
            <a:spLocks noGrp="1"/>
          </p:cNvSpPr>
          <p:nvPr>
            <p:ph idx="4"/>
          </p:nvPr>
        </p:nvSpPr>
        <p:spPr>
          <a:xfrm>
            <a:off x="4645023" y="2174872"/>
            <a:ext cx="4041776" cy="3951286"/>
          </a:xfrm>
        </p:spPr>
        <p:txBody>
          <a:bodyPr/>
          <a:lstStyle>
            <a:lvl1pPr>
              <a:spcBef>
                <a:spcPts val="600"/>
              </a:spcBef>
              <a:defRPr sz="2400"/>
            </a:lvl1pPr>
            <a:lvl2pPr>
              <a:spcBef>
                <a:spcPts val="500"/>
              </a:spcBef>
              <a:defRPr sz="2000"/>
            </a:lvl2pPr>
            <a:lvl3pPr>
              <a:spcBef>
                <a:spcPts val="400"/>
              </a:spcBef>
              <a:defRPr sz="1800"/>
            </a:lvl3pPr>
            <a:lvl4pPr>
              <a:spcBef>
                <a:spcPts val="400"/>
              </a:spcBef>
              <a:defRPr sz="1600"/>
            </a:lvl4pPr>
            <a:lvl5pPr>
              <a:spcBef>
                <a:spcPts val="400"/>
              </a:spcBef>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2455941-5796-BB06-0ADD-B6D004BD1BC2}"/>
              </a:ext>
            </a:extLst>
          </p:cNvPr>
          <p:cNvSpPr txBox="1">
            <a:spLocks noGrp="1"/>
          </p:cNvSpPr>
          <p:nvPr>
            <p:ph type="dt" sz="half" idx="7"/>
          </p:nvPr>
        </p:nvSpPr>
        <p:spPr/>
        <p:txBody>
          <a:bodyPr/>
          <a:lstStyle>
            <a:lvl1pPr>
              <a:defRPr/>
            </a:lvl1pPr>
          </a:lstStyle>
          <a:p>
            <a:pPr lvl="0"/>
            <a:fld id="{DEBB9893-4B81-4972-9E90-2F96720EE433}" type="datetime1">
              <a:rPr lang="en-GB"/>
              <a:pPr lvl="0"/>
              <a:t>27/09/2024</a:t>
            </a:fld>
            <a:endParaRPr lang="en-GB"/>
          </a:p>
        </p:txBody>
      </p:sp>
      <p:sp>
        <p:nvSpPr>
          <p:cNvPr id="8" name="Footer Placeholder 7">
            <a:extLst>
              <a:ext uri="{FF2B5EF4-FFF2-40B4-BE49-F238E27FC236}">
                <a16:creationId xmlns:a16="http://schemas.microsoft.com/office/drawing/2014/main" id="{07B1331A-8E67-5E9A-A590-78071595F101}"/>
              </a:ext>
            </a:extLst>
          </p:cNvPr>
          <p:cNvSpPr txBox="1">
            <a:spLocks noGrp="1"/>
          </p:cNvSpPr>
          <p:nvPr>
            <p:ph type="ftr" sz="quarter" idx="9"/>
          </p:nvPr>
        </p:nvSpPr>
        <p:spPr/>
        <p:txBody>
          <a:bodyPr/>
          <a:lstStyle>
            <a:lvl1pPr>
              <a:defRPr/>
            </a:lvl1pPr>
          </a:lstStyle>
          <a:p>
            <a:pPr lvl="0"/>
            <a:endParaRPr lang="en-GB"/>
          </a:p>
        </p:txBody>
      </p:sp>
      <p:sp>
        <p:nvSpPr>
          <p:cNvPr id="9" name="Slide Number Placeholder 8">
            <a:extLst>
              <a:ext uri="{FF2B5EF4-FFF2-40B4-BE49-F238E27FC236}">
                <a16:creationId xmlns:a16="http://schemas.microsoft.com/office/drawing/2014/main" id="{BC99A709-EAC8-9E71-69AA-B193CD88DA07}"/>
              </a:ext>
            </a:extLst>
          </p:cNvPr>
          <p:cNvSpPr txBox="1">
            <a:spLocks noGrp="1"/>
          </p:cNvSpPr>
          <p:nvPr>
            <p:ph type="sldNum" sz="quarter" idx="8"/>
          </p:nvPr>
        </p:nvSpPr>
        <p:spPr/>
        <p:txBody>
          <a:bodyPr/>
          <a:lstStyle>
            <a:lvl1pPr>
              <a:defRPr/>
            </a:lvl1pPr>
          </a:lstStyle>
          <a:p>
            <a:pPr lvl="0"/>
            <a:fld id="{239B1C34-C72F-4F7E-92AE-9E7D21DC3181}" type="slidenum">
              <a:t>‹#›</a:t>
            </a:fld>
            <a:endParaRPr lang="en-GB"/>
          </a:p>
        </p:txBody>
      </p:sp>
    </p:spTree>
    <p:extLst>
      <p:ext uri="{BB962C8B-B14F-4D97-AF65-F5344CB8AC3E}">
        <p14:creationId xmlns:p14="http://schemas.microsoft.com/office/powerpoint/2010/main" val="3225970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891B5-0DB7-3FA5-E238-456FE2826A0A}"/>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Date Placeholder 2">
            <a:extLst>
              <a:ext uri="{FF2B5EF4-FFF2-40B4-BE49-F238E27FC236}">
                <a16:creationId xmlns:a16="http://schemas.microsoft.com/office/drawing/2014/main" id="{D2FFFE1B-942B-BF6B-67B3-C60C42306E3E}"/>
              </a:ext>
            </a:extLst>
          </p:cNvPr>
          <p:cNvSpPr txBox="1">
            <a:spLocks noGrp="1"/>
          </p:cNvSpPr>
          <p:nvPr>
            <p:ph type="dt" sz="half" idx="7"/>
          </p:nvPr>
        </p:nvSpPr>
        <p:spPr/>
        <p:txBody>
          <a:bodyPr/>
          <a:lstStyle>
            <a:lvl1pPr>
              <a:defRPr/>
            </a:lvl1pPr>
          </a:lstStyle>
          <a:p>
            <a:pPr lvl="0"/>
            <a:fld id="{88FE5094-131E-495C-8017-0D0C7BB855C0}" type="datetime1">
              <a:rPr lang="en-GB"/>
              <a:pPr lvl="0"/>
              <a:t>27/09/2024</a:t>
            </a:fld>
            <a:endParaRPr lang="en-GB"/>
          </a:p>
        </p:txBody>
      </p:sp>
      <p:sp>
        <p:nvSpPr>
          <p:cNvPr id="4" name="Footer Placeholder 3">
            <a:extLst>
              <a:ext uri="{FF2B5EF4-FFF2-40B4-BE49-F238E27FC236}">
                <a16:creationId xmlns:a16="http://schemas.microsoft.com/office/drawing/2014/main" id="{9B99AD42-5167-75C0-DE23-061C685D9DB8}"/>
              </a:ext>
            </a:extLst>
          </p:cNvPr>
          <p:cNvSpPr txBox="1">
            <a:spLocks noGrp="1"/>
          </p:cNvSpPr>
          <p:nvPr>
            <p:ph type="ftr" sz="quarter" idx="9"/>
          </p:nvPr>
        </p:nvSpPr>
        <p:spPr/>
        <p:txBody>
          <a:bodyPr/>
          <a:lstStyle>
            <a:lvl1pPr>
              <a:defRPr/>
            </a:lvl1pPr>
          </a:lstStyle>
          <a:p>
            <a:pPr lvl="0"/>
            <a:endParaRPr lang="en-GB"/>
          </a:p>
        </p:txBody>
      </p:sp>
      <p:sp>
        <p:nvSpPr>
          <p:cNvPr id="5" name="Slide Number Placeholder 4">
            <a:extLst>
              <a:ext uri="{FF2B5EF4-FFF2-40B4-BE49-F238E27FC236}">
                <a16:creationId xmlns:a16="http://schemas.microsoft.com/office/drawing/2014/main" id="{75480C13-E485-2C16-8105-F31507D14F05}"/>
              </a:ext>
            </a:extLst>
          </p:cNvPr>
          <p:cNvSpPr txBox="1">
            <a:spLocks noGrp="1"/>
          </p:cNvSpPr>
          <p:nvPr>
            <p:ph type="sldNum" sz="quarter" idx="8"/>
          </p:nvPr>
        </p:nvSpPr>
        <p:spPr/>
        <p:txBody>
          <a:bodyPr/>
          <a:lstStyle>
            <a:lvl1pPr>
              <a:defRPr/>
            </a:lvl1pPr>
          </a:lstStyle>
          <a:p>
            <a:pPr lvl="0"/>
            <a:fld id="{480A6549-684B-487B-9E15-64A8F7641687}" type="slidenum">
              <a:t>‹#›</a:t>
            </a:fld>
            <a:endParaRPr lang="en-GB"/>
          </a:p>
        </p:txBody>
      </p:sp>
    </p:spTree>
    <p:extLst>
      <p:ext uri="{BB962C8B-B14F-4D97-AF65-F5344CB8AC3E}">
        <p14:creationId xmlns:p14="http://schemas.microsoft.com/office/powerpoint/2010/main" val="2913794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8AF240F-900A-47BA-93C1-9F7AC304DCC5}"/>
              </a:ext>
            </a:extLst>
          </p:cNvPr>
          <p:cNvSpPr txBox="1">
            <a:spLocks noGrp="1"/>
          </p:cNvSpPr>
          <p:nvPr>
            <p:ph type="dt" sz="half" idx="7"/>
          </p:nvPr>
        </p:nvSpPr>
        <p:spPr/>
        <p:txBody>
          <a:bodyPr/>
          <a:lstStyle>
            <a:lvl1pPr>
              <a:defRPr/>
            </a:lvl1pPr>
          </a:lstStyle>
          <a:p>
            <a:pPr lvl="0"/>
            <a:fld id="{E4A5329E-2102-46D6-82BE-EFF2692B069A}" type="datetime1">
              <a:rPr lang="en-GB"/>
              <a:pPr lvl="0"/>
              <a:t>27/09/2024</a:t>
            </a:fld>
            <a:endParaRPr lang="en-GB"/>
          </a:p>
        </p:txBody>
      </p:sp>
      <p:sp>
        <p:nvSpPr>
          <p:cNvPr id="3" name="Footer Placeholder 2">
            <a:extLst>
              <a:ext uri="{FF2B5EF4-FFF2-40B4-BE49-F238E27FC236}">
                <a16:creationId xmlns:a16="http://schemas.microsoft.com/office/drawing/2014/main" id="{E594D1EA-5842-FEE7-377D-8F0A9F6988EB}"/>
              </a:ext>
            </a:extLst>
          </p:cNvPr>
          <p:cNvSpPr txBox="1">
            <a:spLocks noGrp="1"/>
          </p:cNvSpPr>
          <p:nvPr>
            <p:ph type="ftr" sz="quarter" idx="9"/>
          </p:nvPr>
        </p:nvSpPr>
        <p:spPr/>
        <p:txBody>
          <a:bodyPr/>
          <a:lstStyle>
            <a:lvl1pPr>
              <a:defRPr/>
            </a:lvl1pPr>
          </a:lstStyle>
          <a:p>
            <a:pPr lvl="0"/>
            <a:endParaRPr lang="en-GB"/>
          </a:p>
        </p:txBody>
      </p:sp>
      <p:sp>
        <p:nvSpPr>
          <p:cNvPr id="4" name="Slide Number Placeholder 3">
            <a:extLst>
              <a:ext uri="{FF2B5EF4-FFF2-40B4-BE49-F238E27FC236}">
                <a16:creationId xmlns:a16="http://schemas.microsoft.com/office/drawing/2014/main" id="{96F5D04F-D009-FDFA-0AC2-6E9534669758}"/>
              </a:ext>
            </a:extLst>
          </p:cNvPr>
          <p:cNvSpPr txBox="1">
            <a:spLocks noGrp="1"/>
          </p:cNvSpPr>
          <p:nvPr>
            <p:ph type="sldNum" sz="quarter" idx="8"/>
          </p:nvPr>
        </p:nvSpPr>
        <p:spPr/>
        <p:txBody>
          <a:bodyPr/>
          <a:lstStyle>
            <a:lvl1pPr>
              <a:defRPr/>
            </a:lvl1pPr>
          </a:lstStyle>
          <a:p>
            <a:pPr lvl="0"/>
            <a:fld id="{CE8432D0-F6A0-45ED-8416-0E4AF050AAEA}" type="slidenum">
              <a:t>‹#›</a:t>
            </a:fld>
            <a:endParaRPr lang="en-GB"/>
          </a:p>
        </p:txBody>
      </p:sp>
    </p:spTree>
    <p:extLst>
      <p:ext uri="{BB962C8B-B14F-4D97-AF65-F5344CB8AC3E}">
        <p14:creationId xmlns:p14="http://schemas.microsoft.com/office/powerpoint/2010/main" val="3051969398"/>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99DD2-DBE7-089A-D70D-00702450875F}"/>
              </a:ext>
            </a:extLst>
          </p:cNvPr>
          <p:cNvSpPr txBox="1">
            <a:spLocks noGrp="1"/>
          </p:cNvSpPr>
          <p:nvPr>
            <p:ph type="title"/>
          </p:nvPr>
        </p:nvSpPr>
        <p:spPr>
          <a:xfrm>
            <a:off x="457200" y="273048"/>
            <a:ext cx="3008311" cy="1162046"/>
          </a:xfrm>
        </p:spPr>
        <p:txBody>
          <a:bodyPr anchor="b" anchorCtr="0"/>
          <a:lstStyle>
            <a:lvl1pPr algn="l">
              <a:defRPr sz="2000" b="1"/>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94D1A11E-3E6D-B3BA-8D93-D9547B7F2D52}"/>
              </a:ext>
            </a:extLst>
          </p:cNvPr>
          <p:cNvSpPr txBox="1">
            <a:spLocks noGrp="1"/>
          </p:cNvSpPr>
          <p:nvPr>
            <p:ph idx="1"/>
          </p:nvPr>
        </p:nvSpPr>
        <p:spPr>
          <a:xfrm>
            <a:off x="3575047" y="273048"/>
            <a:ext cx="5111752" cy="5853110"/>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5575E11-DB47-DD58-1834-47C097DD2F2F}"/>
              </a:ext>
            </a:extLst>
          </p:cNvPr>
          <p:cNvSpPr txBox="1">
            <a:spLocks noGrp="1"/>
          </p:cNvSpPr>
          <p:nvPr>
            <p:ph type="body" idx="2"/>
          </p:nvPr>
        </p:nvSpPr>
        <p:spPr>
          <a:xfrm>
            <a:off x="457200" y="1435095"/>
            <a:ext cx="3008311" cy="4691064"/>
          </a:xfrm>
        </p:spPr>
        <p:txBody>
          <a:bodyPr/>
          <a:lstStyle>
            <a:lvl1pPr marL="0" indent="0">
              <a:spcBef>
                <a:spcPts val="300"/>
              </a:spcBef>
              <a:buNone/>
              <a:defRPr sz="1400"/>
            </a:lvl1pPr>
          </a:lstStyle>
          <a:p>
            <a:pPr lvl="0"/>
            <a:r>
              <a:rPr lang="en-US"/>
              <a:t>Click to edit Master text styles</a:t>
            </a:r>
          </a:p>
        </p:txBody>
      </p:sp>
      <p:sp>
        <p:nvSpPr>
          <p:cNvPr id="5" name="Date Placeholder 4">
            <a:extLst>
              <a:ext uri="{FF2B5EF4-FFF2-40B4-BE49-F238E27FC236}">
                <a16:creationId xmlns:a16="http://schemas.microsoft.com/office/drawing/2014/main" id="{ADAA5474-B027-07D5-F01C-2A7A95FEF3F6}"/>
              </a:ext>
            </a:extLst>
          </p:cNvPr>
          <p:cNvSpPr txBox="1">
            <a:spLocks noGrp="1"/>
          </p:cNvSpPr>
          <p:nvPr>
            <p:ph type="dt" sz="half" idx="7"/>
          </p:nvPr>
        </p:nvSpPr>
        <p:spPr/>
        <p:txBody>
          <a:bodyPr/>
          <a:lstStyle>
            <a:lvl1pPr>
              <a:defRPr/>
            </a:lvl1pPr>
          </a:lstStyle>
          <a:p>
            <a:pPr lvl="0"/>
            <a:fld id="{983DB710-2438-4834-8B00-782D39B56E5C}" type="datetime1">
              <a:rPr lang="en-GB"/>
              <a:pPr lvl="0"/>
              <a:t>27/09/2024</a:t>
            </a:fld>
            <a:endParaRPr lang="en-GB"/>
          </a:p>
        </p:txBody>
      </p:sp>
      <p:sp>
        <p:nvSpPr>
          <p:cNvPr id="6" name="Footer Placeholder 5">
            <a:extLst>
              <a:ext uri="{FF2B5EF4-FFF2-40B4-BE49-F238E27FC236}">
                <a16:creationId xmlns:a16="http://schemas.microsoft.com/office/drawing/2014/main" id="{756ABFC8-17A7-E490-3593-0E24BEAD636B}"/>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80A7D733-564B-FE98-9F45-20D6002463D7}"/>
              </a:ext>
            </a:extLst>
          </p:cNvPr>
          <p:cNvSpPr txBox="1">
            <a:spLocks noGrp="1"/>
          </p:cNvSpPr>
          <p:nvPr>
            <p:ph type="sldNum" sz="quarter" idx="8"/>
          </p:nvPr>
        </p:nvSpPr>
        <p:spPr/>
        <p:txBody>
          <a:bodyPr/>
          <a:lstStyle>
            <a:lvl1pPr>
              <a:defRPr/>
            </a:lvl1pPr>
          </a:lstStyle>
          <a:p>
            <a:pPr lvl="0"/>
            <a:fld id="{79CBC814-049D-4C7E-87D1-4BE99F326D56}" type="slidenum">
              <a:t>‹#›</a:t>
            </a:fld>
            <a:endParaRPr lang="en-GB"/>
          </a:p>
        </p:txBody>
      </p:sp>
    </p:spTree>
    <p:extLst>
      <p:ext uri="{BB962C8B-B14F-4D97-AF65-F5344CB8AC3E}">
        <p14:creationId xmlns:p14="http://schemas.microsoft.com/office/powerpoint/2010/main" val="40241690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7A856-52C6-B519-0A19-734608F1E9AB}"/>
              </a:ext>
            </a:extLst>
          </p:cNvPr>
          <p:cNvSpPr txBox="1">
            <a:spLocks noGrp="1"/>
          </p:cNvSpPr>
          <p:nvPr>
            <p:ph type="title"/>
          </p:nvPr>
        </p:nvSpPr>
        <p:spPr>
          <a:xfrm>
            <a:off x="1792288" y="4800600"/>
            <a:ext cx="5486400" cy="566735"/>
          </a:xfrm>
        </p:spPr>
        <p:txBody>
          <a:bodyPr anchor="b" anchorCtr="0"/>
          <a:lstStyle>
            <a:lvl1pPr algn="l">
              <a:defRPr sz="2000" b="1"/>
            </a:lvl1pPr>
          </a:lstStyle>
          <a:p>
            <a:pPr lvl="0"/>
            <a:r>
              <a:rPr lang="en-US"/>
              <a:t>Click to edit Master title style</a:t>
            </a:r>
            <a:endParaRPr lang="en-GB"/>
          </a:p>
        </p:txBody>
      </p:sp>
      <p:sp>
        <p:nvSpPr>
          <p:cNvPr id="3" name="Picture Placeholder 2">
            <a:extLst>
              <a:ext uri="{FF2B5EF4-FFF2-40B4-BE49-F238E27FC236}">
                <a16:creationId xmlns:a16="http://schemas.microsoft.com/office/drawing/2014/main" id="{77E8345D-D858-B7B3-44E9-529491E63E87}"/>
              </a:ext>
            </a:extLst>
          </p:cNvPr>
          <p:cNvSpPr txBox="1">
            <a:spLocks noGrp="1"/>
          </p:cNvSpPr>
          <p:nvPr>
            <p:ph type="pic" idx="1"/>
          </p:nvPr>
        </p:nvSpPr>
        <p:spPr>
          <a:xfrm>
            <a:off x="1792288" y="612776"/>
            <a:ext cx="5486400" cy="4114800"/>
          </a:xfrm>
        </p:spPr>
        <p:txBody>
          <a:bodyPr/>
          <a:lstStyle>
            <a:lvl1pPr marL="0" indent="0">
              <a:buNone/>
              <a:defRPr lang="en-GB"/>
            </a:lvl1pPr>
          </a:lstStyle>
          <a:p>
            <a:pPr lvl="0"/>
            <a:endParaRPr lang="en-GB"/>
          </a:p>
        </p:txBody>
      </p:sp>
      <p:sp>
        <p:nvSpPr>
          <p:cNvPr id="4" name="Text Placeholder 3">
            <a:extLst>
              <a:ext uri="{FF2B5EF4-FFF2-40B4-BE49-F238E27FC236}">
                <a16:creationId xmlns:a16="http://schemas.microsoft.com/office/drawing/2014/main" id="{42966AA0-AFEF-470D-B828-7A06D2BDB0CB}"/>
              </a:ext>
            </a:extLst>
          </p:cNvPr>
          <p:cNvSpPr txBox="1">
            <a:spLocks noGrp="1"/>
          </p:cNvSpPr>
          <p:nvPr>
            <p:ph type="body" idx="2"/>
          </p:nvPr>
        </p:nvSpPr>
        <p:spPr>
          <a:xfrm>
            <a:off x="1792288" y="5367335"/>
            <a:ext cx="5486400" cy="804864"/>
          </a:xfrm>
        </p:spPr>
        <p:txBody>
          <a:bodyPr/>
          <a:lstStyle>
            <a:lvl1pPr marL="0" indent="0">
              <a:spcBef>
                <a:spcPts val="300"/>
              </a:spcBef>
              <a:buNone/>
              <a:defRPr sz="1400"/>
            </a:lvl1pPr>
          </a:lstStyle>
          <a:p>
            <a:pPr lvl="0"/>
            <a:r>
              <a:rPr lang="en-US"/>
              <a:t>Click to edit Master text styles</a:t>
            </a:r>
          </a:p>
        </p:txBody>
      </p:sp>
      <p:sp>
        <p:nvSpPr>
          <p:cNvPr id="5" name="Date Placeholder 4">
            <a:extLst>
              <a:ext uri="{FF2B5EF4-FFF2-40B4-BE49-F238E27FC236}">
                <a16:creationId xmlns:a16="http://schemas.microsoft.com/office/drawing/2014/main" id="{DCE2F21B-22F7-33A1-BFA4-328DC2A5CD4C}"/>
              </a:ext>
            </a:extLst>
          </p:cNvPr>
          <p:cNvSpPr txBox="1">
            <a:spLocks noGrp="1"/>
          </p:cNvSpPr>
          <p:nvPr>
            <p:ph type="dt" sz="half" idx="7"/>
          </p:nvPr>
        </p:nvSpPr>
        <p:spPr/>
        <p:txBody>
          <a:bodyPr/>
          <a:lstStyle>
            <a:lvl1pPr>
              <a:defRPr/>
            </a:lvl1pPr>
          </a:lstStyle>
          <a:p>
            <a:pPr lvl="0"/>
            <a:fld id="{F20FA5A1-6587-422D-85EE-9A43CF365641}" type="datetime1">
              <a:rPr lang="en-GB"/>
              <a:pPr lvl="0"/>
              <a:t>27/09/2024</a:t>
            </a:fld>
            <a:endParaRPr lang="en-GB"/>
          </a:p>
        </p:txBody>
      </p:sp>
      <p:sp>
        <p:nvSpPr>
          <p:cNvPr id="6" name="Footer Placeholder 5">
            <a:extLst>
              <a:ext uri="{FF2B5EF4-FFF2-40B4-BE49-F238E27FC236}">
                <a16:creationId xmlns:a16="http://schemas.microsoft.com/office/drawing/2014/main" id="{4CDCA4AD-747A-331C-6667-A39C738D0EE4}"/>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B42E57B1-E447-9F45-117A-A9EA1F70111F}"/>
              </a:ext>
            </a:extLst>
          </p:cNvPr>
          <p:cNvSpPr txBox="1">
            <a:spLocks noGrp="1"/>
          </p:cNvSpPr>
          <p:nvPr>
            <p:ph type="sldNum" sz="quarter" idx="8"/>
          </p:nvPr>
        </p:nvSpPr>
        <p:spPr/>
        <p:txBody>
          <a:bodyPr/>
          <a:lstStyle>
            <a:lvl1pPr>
              <a:defRPr/>
            </a:lvl1pPr>
          </a:lstStyle>
          <a:p>
            <a:pPr lvl="0"/>
            <a:fld id="{263B981C-95D8-4254-8554-0DDED75FFD50}" type="slidenum">
              <a:t>‹#›</a:t>
            </a:fld>
            <a:endParaRPr lang="en-GB"/>
          </a:p>
        </p:txBody>
      </p:sp>
    </p:spTree>
    <p:extLst>
      <p:ext uri="{BB962C8B-B14F-4D97-AF65-F5344CB8AC3E}">
        <p14:creationId xmlns:p14="http://schemas.microsoft.com/office/powerpoint/2010/main" val="2267490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4C7D71F-01EA-BD83-3EE9-0E9905EAE1CB}"/>
              </a:ext>
            </a:extLst>
          </p:cNvPr>
          <p:cNvSpPr txBox="1">
            <a:spLocks noGrp="1"/>
          </p:cNvSpPr>
          <p:nvPr>
            <p:ph type="title"/>
          </p:nvPr>
        </p:nvSpPr>
        <p:spPr>
          <a:xfrm>
            <a:off x="457200" y="274640"/>
            <a:ext cx="8229600" cy="1143000"/>
          </a:xfrm>
          <a:prstGeom prst="rect">
            <a:avLst/>
          </a:prstGeom>
          <a:noFill/>
          <a:ln>
            <a:noFill/>
          </a:ln>
        </p:spPr>
        <p:txBody>
          <a:bodyPr vert="horz" wrap="square" lIns="91440" tIns="45720" rIns="91440" bIns="45720" anchor="ctr" anchorCtr="1" compatLnSpc="1">
            <a:normAutofit/>
          </a:bodyPr>
          <a:lstStyle/>
          <a:p>
            <a:pPr lvl="0"/>
            <a:r>
              <a:rPr lang="en-US"/>
              <a:t>Click to edit Master title style</a:t>
            </a:r>
            <a:endParaRPr lang="en-GB"/>
          </a:p>
        </p:txBody>
      </p:sp>
      <p:sp>
        <p:nvSpPr>
          <p:cNvPr id="3" name="Text Placeholder 2">
            <a:extLst>
              <a:ext uri="{FF2B5EF4-FFF2-40B4-BE49-F238E27FC236}">
                <a16:creationId xmlns:a16="http://schemas.microsoft.com/office/drawing/2014/main" id="{14D62BFF-3439-6233-B35C-A03185C39235}"/>
              </a:ext>
            </a:extLst>
          </p:cNvPr>
          <p:cNvSpPr txBox="1">
            <a:spLocks noGrp="1"/>
          </p:cNvSpPr>
          <p:nvPr>
            <p:ph type="body" idx="1"/>
          </p:nvPr>
        </p:nvSpPr>
        <p:spPr>
          <a:xfrm>
            <a:off x="457200" y="1600200"/>
            <a:ext cx="8229600" cy="4525959"/>
          </a:xfrm>
          <a:prstGeom prst="rect">
            <a:avLst/>
          </a:prstGeom>
          <a:noFill/>
          <a:ln>
            <a:noFill/>
          </a:ln>
        </p:spPr>
        <p:txBody>
          <a:bodyPr vert="horz" wrap="square" lIns="91440" tIns="45720" rIns="91440" bIns="45720" anchor="t" anchorCtr="0" compatLnSpc="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466DAB3-ED4D-A3BD-3689-1461DEF4A4AF}"/>
              </a:ext>
            </a:extLst>
          </p:cNvPr>
          <p:cNvSpPr txBox="1">
            <a:spLocks noGrp="1"/>
          </p:cNvSpPr>
          <p:nvPr>
            <p:ph type="dt" sz="half" idx="2"/>
          </p:nvPr>
        </p:nvSpPr>
        <p:spPr>
          <a:xfrm>
            <a:off x="457200" y="6356351"/>
            <a:ext cx="2133596" cy="365129"/>
          </a:xfrm>
          <a:prstGeom prst="rect">
            <a:avLst/>
          </a:prstGeom>
          <a:noFill/>
          <a:ln>
            <a:noFill/>
          </a:ln>
        </p:spPr>
        <p:txBody>
          <a:bodyPr vert="horz" wrap="square" lIns="91440" tIns="45720" rIns="91440" bIns="45720" anchor="ctr" anchorCtr="0" compatLnSpc="1">
            <a:noAutofit/>
          </a:bodyPr>
          <a:lstStyle>
            <a:lvl1pPr marL="0" marR="0" lvl="0" indent="0" algn="l" defTabSz="914400" rtl="0" fontAlgn="auto" hangingPunct="1">
              <a:lnSpc>
                <a:spcPct val="100000"/>
              </a:lnSpc>
              <a:spcBef>
                <a:spcPts val="0"/>
              </a:spcBef>
              <a:spcAft>
                <a:spcPts val="0"/>
              </a:spcAft>
              <a:buNone/>
              <a:tabLst/>
              <a:defRPr lang="en-GB" sz="1200" b="0" i="0" u="none" strike="noStrike" kern="1200" cap="none" spc="0" baseline="0">
                <a:solidFill>
                  <a:srgbClr val="898989"/>
                </a:solidFill>
                <a:uFillTx/>
                <a:latin typeface="Calibri"/>
              </a:defRPr>
            </a:lvl1pPr>
          </a:lstStyle>
          <a:p>
            <a:pPr lvl="0"/>
            <a:fld id="{045FC83B-F4D0-4DF7-A878-89B122367524}" type="datetime1">
              <a:rPr lang="en-GB"/>
              <a:pPr lvl="0"/>
              <a:t>27/09/2024</a:t>
            </a:fld>
            <a:endParaRPr lang="en-GB"/>
          </a:p>
        </p:txBody>
      </p:sp>
      <p:sp>
        <p:nvSpPr>
          <p:cNvPr id="5" name="Footer Placeholder 4">
            <a:extLst>
              <a:ext uri="{FF2B5EF4-FFF2-40B4-BE49-F238E27FC236}">
                <a16:creationId xmlns:a16="http://schemas.microsoft.com/office/drawing/2014/main" id="{9316FD2A-93C1-17E3-1C93-21C1EDC4808F}"/>
              </a:ext>
            </a:extLst>
          </p:cNvPr>
          <p:cNvSpPr txBox="1">
            <a:spLocks noGrp="1"/>
          </p:cNvSpPr>
          <p:nvPr>
            <p:ph type="ftr" sz="quarter" idx="3"/>
          </p:nvPr>
        </p:nvSpPr>
        <p:spPr>
          <a:xfrm>
            <a:off x="3124203" y="6356351"/>
            <a:ext cx="2895603" cy="365129"/>
          </a:xfrm>
          <a:prstGeom prst="rect">
            <a:avLst/>
          </a:prstGeom>
          <a:noFill/>
          <a:ln>
            <a:noFill/>
          </a:ln>
        </p:spPr>
        <p:txBody>
          <a:bodyPr vert="horz" wrap="square" lIns="91440" tIns="45720" rIns="91440" bIns="45720" anchor="ctr" anchorCtr="1" compatLnSpc="1">
            <a:noAutofit/>
          </a:bodyPr>
          <a:lstStyle>
            <a:lvl1pPr marL="0" marR="0" lvl="0" indent="0" algn="ctr" defTabSz="914400" rtl="0" fontAlgn="auto" hangingPunct="1">
              <a:lnSpc>
                <a:spcPct val="100000"/>
              </a:lnSpc>
              <a:spcBef>
                <a:spcPts val="0"/>
              </a:spcBef>
              <a:spcAft>
                <a:spcPts val="0"/>
              </a:spcAft>
              <a:buNone/>
              <a:tabLst/>
              <a:defRPr lang="en-GB" sz="1200" b="0" i="0" u="none" strike="noStrike" kern="1200" cap="none" spc="0" baseline="0">
                <a:solidFill>
                  <a:srgbClr val="898989"/>
                </a:solidFill>
                <a:uFillTx/>
                <a:latin typeface="Calibri"/>
              </a:defRPr>
            </a:lvl1pPr>
          </a:lstStyle>
          <a:p>
            <a:pPr lvl="0"/>
            <a:endParaRPr lang="en-GB"/>
          </a:p>
        </p:txBody>
      </p:sp>
      <p:sp>
        <p:nvSpPr>
          <p:cNvPr id="6" name="Slide Number Placeholder 5">
            <a:extLst>
              <a:ext uri="{FF2B5EF4-FFF2-40B4-BE49-F238E27FC236}">
                <a16:creationId xmlns:a16="http://schemas.microsoft.com/office/drawing/2014/main" id="{E7343E33-7FC8-D166-F03E-8EB3F4BD9396}"/>
              </a:ext>
            </a:extLst>
          </p:cNvPr>
          <p:cNvSpPr txBox="1">
            <a:spLocks noGrp="1"/>
          </p:cNvSpPr>
          <p:nvPr>
            <p:ph type="sldNum" sz="quarter" idx="4"/>
          </p:nvPr>
        </p:nvSpPr>
        <p:spPr>
          <a:xfrm>
            <a:off x="6553203" y="6356351"/>
            <a:ext cx="2133596" cy="365129"/>
          </a:xfrm>
          <a:prstGeom prst="rect">
            <a:avLst/>
          </a:prstGeom>
          <a:noFill/>
          <a:ln>
            <a:noFill/>
          </a:ln>
        </p:spPr>
        <p:txBody>
          <a:bodyPr vert="horz" wrap="square" lIns="91440" tIns="45720" rIns="91440" bIns="45720" anchor="ctr" anchorCtr="0" compatLnSpc="1">
            <a:noAutofit/>
          </a:bodyPr>
          <a:lstStyle>
            <a:lvl1pPr marL="0" marR="0" lvl="0" indent="0" algn="r" defTabSz="914400" rtl="0" fontAlgn="auto" hangingPunct="1">
              <a:lnSpc>
                <a:spcPct val="100000"/>
              </a:lnSpc>
              <a:spcBef>
                <a:spcPts val="0"/>
              </a:spcBef>
              <a:spcAft>
                <a:spcPts val="0"/>
              </a:spcAft>
              <a:buNone/>
              <a:tabLst/>
              <a:defRPr lang="en-GB" sz="1200" b="0" i="0" u="none" strike="noStrike" kern="1200" cap="none" spc="0" baseline="0">
                <a:solidFill>
                  <a:srgbClr val="898989"/>
                </a:solidFill>
                <a:uFillTx/>
                <a:latin typeface="Calibri"/>
              </a:defRPr>
            </a:lvl1pPr>
          </a:lstStyle>
          <a:p>
            <a:pPr lvl="0"/>
            <a:fld id="{31AB3E30-EBBE-4244-B12F-6E3971A07091}" type="slidenum">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0" marR="0" lvl="0" indent="0" algn="ctr" defTabSz="914400" rtl="0" fontAlgn="auto" hangingPunct="1">
        <a:lnSpc>
          <a:spcPct val="100000"/>
        </a:lnSpc>
        <a:spcBef>
          <a:spcPts val="0"/>
        </a:spcBef>
        <a:spcAft>
          <a:spcPts val="0"/>
        </a:spcAft>
        <a:buNone/>
        <a:tabLst/>
        <a:defRPr lang="en-US" sz="4400" b="0" i="0" u="none" strike="noStrike" kern="1200" cap="none" spc="0" baseline="0">
          <a:solidFill>
            <a:srgbClr val="000000"/>
          </a:solidFill>
          <a:uFillTx/>
          <a:latin typeface="Calibri"/>
        </a:defRPr>
      </a:lvl1pPr>
    </p:titleStyle>
    <p:bodyStyle>
      <a:lvl1pPr marL="342900" marR="0" lvl="0" indent="-342900" algn="l" defTabSz="914400" rtl="0" fontAlgn="auto" hangingPunct="1">
        <a:lnSpc>
          <a:spcPct val="100000"/>
        </a:lnSpc>
        <a:spcBef>
          <a:spcPts val="800"/>
        </a:spcBef>
        <a:spcAft>
          <a:spcPts val="0"/>
        </a:spcAft>
        <a:buSzPct val="100000"/>
        <a:buFont typeface="Arial" pitchFamily="34"/>
        <a:buChar char="•"/>
        <a:tabLst/>
        <a:defRPr lang="en-US" sz="3200" b="0" i="0" u="none" strike="noStrike" kern="1200" cap="none" spc="0" baseline="0">
          <a:solidFill>
            <a:srgbClr val="000000"/>
          </a:solidFill>
          <a:uFillTx/>
          <a:latin typeface="Calibri"/>
        </a:defRPr>
      </a:lvl1pPr>
      <a:lvl2pPr marL="742950" marR="0" lvl="1" indent="-285750" algn="l" defTabSz="914400" rtl="0" fontAlgn="auto" hangingPunct="1">
        <a:lnSpc>
          <a:spcPct val="100000"/>
        </a:lnSpc>
        <a:spcBef>
          <a:spcPts val="700"/>
        </a:spcBef>
        <a:spcAft>
          <a:spcPts val="0"/>
        </a:spcAft>
        <a:buSzPct val="100000"/>
        <a:buFont typeface="Arial" pitchFamily="34"/>
        <a:buChar char="–"/>
        <a:tabLst/>
        <a:defRPr lang="en-US" sz="2800" b="0" i="0" u="none" strike="noStrike" kern="1200" cap="none" spc="0" baseline="0">
          <a:solidFill>
            <a:srgbClr val="000000"/>
          </a:solidFill>
          <a:uFillTx/>
          <a:latin typeface="Calibri"/>
        </a:defRPr>
      </a:lvl2pPr>
      <a:lvl3pPr marL="1143000" marR="0" lvl="2" indent="-228600" algn="l" defTabSz="914400" rtl="0" fontAlgn="auto" hangingPunct="1">
        <a:lnSpc>
          <a:spcPct val="100000"/>
        </a:lnSpc>
        <a:spcBef>
          <a:spcPts val="600"/>
        </a:spcBef>
        <a:spcAft>
          <a:spcPts val="0"/>
        </a:spcAft>
        <a:buSzPct val="100000"/>
        <a:buFont typeface="Arial" pitchFamily="34"/>
        <a:buChar char="•"/>
        <a:tabLst/>
        <a:defRPr lang="en-US" sz="2400" b="0" i="0" u="none" strike="noStrike" kern="1200" cap="none" spc="0" baseline="0">
          <a:solidFill>
            <a:srgbClr val="000000"/>
          </a:solidFill>
          <a:uFillTx/>
          <a:latin typeface="Calibri"/>
        </a:defRPr>
      </a:lvl3pPr>
      <a:lvl4pPr marL="1600200" marR="0" lvl="3" indent="-228600" algn="l" defTabSz="914400" rtl="0" fontAlgn="auto" hangingPunct="1">
        <a:lnSpc>
          <a:spcPct val="100000"/>
        </a:lnSpc>
        <a:spcBef>
          <a:spcPts val="500"/>
        </a:spcBef>
        <a:spcAft>
          <a:spcPts val="0"/>
        </a:spcAft>
        <a:buSzPct val="100000"/>
        <a:buFont typeface="Arial" pitchFamily="34"/>
        <a:buChar char="–"/>
        <a:tabLst/>
        <a:defRPr lang="en-US" sz="2000" b="0" i="0" u="none" strike="noStrike" kern="1200" cap="none" spc="0" baseline="0">
          <a:solidFill>
            <a:srgbClr val="000000"/>
          </a:solidFill>
          <a:uFillTx/>
          <a:latin typeface="Calibri"/>
        </a:defRPr>
      </a:lvl4pPr>
      <a:lvl5pPr marL="2057400" marR="0" lvl="4" indent="-228600" algn="l" defTabSz="914400" rtl="0" fontAlgn="auto" hangingPunct="1">
        <a:lnSpc>
          <a:spcPct val="100000"/>
        </a:lnSpc>
        <a:spcBef>
          <a:spcPts val="500"/>
        </a:spcBef>
        <a:spcAft>
          <a:spcPts val="0"/>
        </a:spcAft>
        <a:buSzPct val="100000"/>
        <a:buFont typeface="Arial" pitchFamily="34"/>
        <a:buChar char="»"/>
        <a:tabLst/>
        <a:defRPr lang="en-US" sz="2000" b="0" i="0" u="none" strike="noStrike" kern="1200" cap="none" spc="0" baseline="0">
          <a:solidFill>
            <a:srgbClr val="000000"/>
          </a:solidFill>
          <a:uFillTx/>
          <a:latin typeface="Calibri"/>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name="Slide46">
    <p:bg>
      <p:bgPr>
        <a:solidFill>
          <a:srgbClr val="2E4792"/>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0E9F21-C7C4-B2FA-53F9-7F348D9E5851}"/>
              </a:ext>
              <a:ext uri="{C183D7F6-B498-43B3-948B-1728B52AA6E4}">
                <adec:decorative xmlns:adec="http://schemas.microsoft.com/office/drawing/2017/decorative" val="0"/>
              </a:ext>
            </a:extLst>
          </p:cNvPr>
          <p:cNvSpPr>
            <a:spLocks noGrp="1"/>
          </p:cNvSpPr>
          <p:nvPr>
            <p:ph type="ctrTitle"/>
          </p:nvPr>
        </p:nvSpPr>
        <p:spPr>
          <a:xfrm>
            <a:off x="503805" y="229485"/>
            <a:ext cx="7915739" cy="1189882"/>
          </a:xfrm>
        </p:spPr>
        <p:txBody>
          <a:bodyPr>
            <a:normAutofit/>
          </a:bodyPr>
          <a:lstStyle/>
          <a:p>
            <a:r>
              <a:rPr lang="en-GB" sz="3600" b="1">
                <a:solidFill>
                  <a:schemeClr val="bg1"/>
                </a:solidFill>
                <a:latin typeface="Arial" panose="020B0604020202020204" pitchFamily="34" charset="0"/>
                <a:cs typeface="Arial" panose="020B0604020202020204" pitchFamily="34" charset="0"/>
              </a:rPr>
              <a:t>VACMA Information Session 2024 </a:t>
            </a:r>
          </a:p>
        </p:txBody>
      </p:sp>
      <p:pic>
        <p:nvPicPr>
          <p:cNvPr id="4" name="Picture 3" descr="VACMA Information Session. Ideas / Mentoring / Innovation / Development / Creativity / Opportunity / Practice / Support / Skills / Presentation / Research / Experimentation / Reflection">
            <a:extLst>
              <a:ext uri="{FF2B5EF4-FFF2-40B4-BE49-F238E27FC236}">
                <a16:creationId xmlns:a16="http://schemas.microsoft.com/office/drawing/2014/main" id="{49D30704-B281-AE71-B0C2-B6BB8340FA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00724"/>
            <a:ext cx="9144000" cy="522779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Slide35">
    <p:bg>
      <p:bgPr>
        <a:solidFill>
          <a:srgbClr val="253D8F"/>
        </a:solidFill>
        <a:effectLst/>
      </p:bgPr>
    </p:bg>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7A4F2649-150A-A084-C7AA-E0D4716D55DB}"/>
              </a:ext>
              <a:ext uri="{C183D7F6-B498-43B3-948B-1728B52AA6E4}">
                <adec:decorative xmlns:adec="http://schemas.microsoft.com/office/drawing/2017/decorative" val="0"/>
              </a:ext>
            </a:extLst>
          </p:cNvPr>
          <p:cNvSpPr txBox="1">
            <a:spLocks noGrp="1"/>
          </p:cNvSpPr>
          <p:nvPr>
            <p:ph type="title" idx="4294967295"/>
          </p:nvPr>
        </p:nvSpPr>
        <p:spPr>
          <a:xfrm>
            <a:off x="198664" y="0"/>
            <a:ext cx="8626928" cy="848436"/>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1" forceAA="0" compatLnSpc="1">
            <a:prstTxWarp prst="textNoShape">
              <a:avLst/>
            </a:prstTxWarp>
            <a:normAutofit fontScale="90000"/>
          </a:bodyPr>
          <a:lstStyle>
            <a:lvl1pPr marL="0" marR="0" lvl="0" indent="0" algn="ctr" defTabSz="914400" rtl="0" fontAlgn="auto" hangingPunct="1">
              <a:lnSpc>
                <a:spcPct val="100000"/>
              </a:lnSpc>
              <a:spcBef>
                <a:spcPts val="0"/>
              </a:spcBef>
              <a:spcAft>
                <a:spcPts val="0"/>
              </a:spcAft>
              <a:buNone/>
              <a:tabLst/>
              <a:defRPr lang="en-US" sz="4400" b="0" i="0" u="none" strike="noStrike" kern="1200" cap="none" spc="0" baseline="0">
                <a:solidFill>
                  <a:srgbClr val="000000"/>
                </a:solidFill>
                <a:uFillTx/>
                <a:latin typeface="Calibri"/>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rPr>
              <a:t>Criteria – what are we looking for? </a:t>
            </a:r>
          </a:p>
        </p:txBody>
      </p:sp>
      <p:sp>
        <p:nvSpPr>
          <p:cNvPr id="4" name="Title 3">
            <a:extLst>
              <a:ext uri="{FF2B5EF4-FFF2-40B4-BE49-F238E27FC236}">
                <a16:creationId xmlns:a16="http://schemas.microsoft.com/office/drawing/2014/main" id="{025287A2-4126-0B05-6B0D-D004EA69D9D6}"/>
              </a:ext>
              <a:ext uri="{C183D7F6-B498-43B3-948B-1728B52AA6E4}">
                <adec:decorative xmlns:adec="http://schemas.microsoft.com/office/drawing/2017/decorative" val="0"/>
              </a:ext>
            </a:extLst>
          </p:cNvPr>
          <p:cNvSpPr>
            <a:spLocks/>
          </p:cNvSpPr>
          <p:nvPr/>
        </p:nvSpPr>
        <p:spPr>
          <a:xfrm>
            <a:off x="397328" y="780485"/>
            <a:ext cx="8229600" cy="682389"/>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1"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schemeClr val="bg1"/>
                </a:solidFill>
                <a:effectLst/>
                <a:uLnTx/>
                <a:uFillTx/>
                <a:latin typeface="Arial" panose="020B0604020202020204" pitchFamily="34" charset="0"/>
                <a:cs typeface="Arial" panose="020B0604020202020204" pitchFamily="34" charset="0"/>
              </a:rPr>
              <a:t>Commitment to Practice</a:t>
            </a:r>
          </a:p>
        </p:txBody>
      </p:sp>
      <p:sp>
        <p:nvSpPr>
          <p:cNvPr id="2" name="TextBox 1">
            <a:extLst>
              <a:ext uri="{FF2B5EF4-FFF2-40B4-BE49-F238E27FC236}">
                <a16:creationId xmlns:a16="http://schemas.microsoft.com/office/drawing/2014/main" id="{FE0A8AA4-6625-5ABE-6FFD-961895E35886}"/>
              </a:ext>
              <a:ext uri="{C183D7F6-B498-43B3-948B-1728B52AA6E4}">
                <adec:decorative xmlns:adec="http://schemas.microsoft.com/office/drawing/2017/decorative" val="0"/>
              </a:ext>
            </a:extLst>
          </p:cNvPr>
          <p:cNvSpPr txBox="1"/>
          <p:nvPr/>
        </p:nvSpPr>
        <p:spPr>
          <a:xfrm>
            <a:off x="457200" y="1121679"/>
            <a:ext cx="8229600" cy="6032421"/>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000">
              <a:solidFill>
                <a:schemeClr val="bg1"/>
              </a:solidFill>
              <a:latin typeface="Calibri"/>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200" b="1">
                <a:solidFill>
                  <a:srgbClr val="D79EB9"/>
                </a:solidFill>
                <a:latin typeface="Arial" panose="020B0604020202020204" pitchFamily="34" charset="0"/>
                <a:cs typeface="Arial" panose="020B0604020202020204" pitchFamily="34" charset="0"/>
              </a:rPr>
              <a:t>Your CV </a:t>
            </a:r>
            <a:r>
              <a:rPr lang="en-GB" sz="2200" b="1">
                <a:solidFill>
                  <a:schemeClr val="bg1"/>
                </a:solidFill>
                <a:latin typeface="Arial" panose="020B0604020202020204" pitchFamily="34" charset="0"/>
                <a:cs typeface="Arial" panose="020B0604020202020204" pitchFamily="34" charset="0"/>
              </a:rPr>
              <a:t>– </a:t>
            </a:r>
            <a:r>
              <a:rPr lang="en-GB" sz="2200" b="0" i="0" u="none" strike="noStrike" kern="1200" cap="none" spc="0" baseline="0">
                <a:solidFill>
                  <a:schemeClr val="bg1"/>
                </a:solidFill>
                <a:uFillTx/>
                <a:latin typeface="Arial" panose="020B0604020202020204" pitchFamily="34" charset="0"/>
                <a:cs typeface="Arial" panose="020B0604020202020204" pitchFamily="34" charset="0"/>
              </a:rPr>
              <a:t>put the newest things first and take out any non-art related activities. </a:t>
            </a: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2200" b="1" i="0" u="none" strike="noStrike" kern="1200" cap="none" spc="0" baseline="0">
              <a:solidFill>
                <a:schemeClr val="bg1"/>
              </a:solidFill>
              <a:uFillTx/>
              <a:latin typeface="Arial" panose="020B0604020202020204" pitchFamily="34" charset="0"/>
              <a:cs typeface="Arial" panose="020B0604020202020204" pitchFamily="34" charset="0"/>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200" b="1" i="0" u="none" strike="noStrike" kern="1200" cap="none" spc="0" baseline="0">
                <a:solidFill>
                  <a:srgbClr val="D79EB9"/>
                </a:solidFill>
                <a:uFillTx/>
                <a:latin typeface="Arial" panose="020B0604020202020204" pitchFamily="34" charset="0"/>
                <a:cs typeface="Arial" panose="020B0604020202020204" pitchFamily="34" charset="0"/>
              </a:rPr>
              <a:t>Examples of work </a:t>
            </a:r>
            <a:r>
              <a:rPr lang="en-GB" sz="2200" b="0" i="0" u="none" strike="noStrike" kern="1200" cap="none" spc="0" baseline="0">
                <a:solidFill>
                  <a:schemeClr val="bg1"/>
                </a:solidFill>
                <a:uFillTx/>
                <a:latin typeface="Arial" panose="020B0604020202020204" pitchFamily="34" charset="0"/>
                <a:cs typeface="Arial" panose="020B0604020202020204" pitchFamily="34" charset="0"/>
              </a:rPr>
              <a:t>– choose your examples carefully and make sure they are of a good quality</a:t>
            </a:r>
            <a:r>
              <a:rPr lang="en-GB" sz="2200">
                <a:solidFill>
                  <a:schemeClr val="bg1"/>
                </a:solidFill>
                <a:latin typeface="Arial" panose="020B0604020202020204" pitchFamily="34" charset="0"/>
                <a:cs typeface="Arial" panose="020B0604020202020204" pitchFamily="34" charset="0"/>
              </a:rPr>
              <a:t>. Select recent examples that support your written application. </a:t>
            </a: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2200" b="0" i="0" u="none" strike="noStrike" kern="1200" cap="none" spc="0" baseline="0">
              <a:solidFill>
                <a:schemeClr val="bg1"/>
              </a:solidFill>
              <a:uFillTx/>
              <a:latin typeface="Arial" panose="020B0604020202020204" pitchFamily="34" charset="0"/>
              <a:cs typeface="Arial" panose="020B0604020202020204" pitchFamily="34" charset="0"/>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200" b="0" i="0" u="none" strike="noStrike" kern="1200" cap="none" spc="0" baseline="0">
                <a:solidFill>
                  <a:schemeClr val="bg1"/>
                </a:solidFill>
                <a:uFillTx/>
                <a:latin typeface="Arial" panose="020B0604020202020204" pitchFamily="34" charset="0"/>
                <a:cs typeface="Arial" panose="020B0604020202020204" pitchFamily="34" charset="0"/>
              </a:rPr>
              <a:t>If you are proposing to develop work in a new medium it can help to include 1-2 examples that back this up and show some early experimentation. </a:t>
            </a: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2200">
              <a:solidFill>
                <a:schemeClr val="bg1"/>
              </a:solidFill>
              <a:latin typeface="Arial" panose="020B0604020202020204" pitchFamily="34" charset="0"/>
              <a:cs typeface="Arial" panose="020B0604020202020204" pitchFamily="34" charset="0"/>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200" b="1" i="0" u="none" strike="noStrike" kern="1200" cap="none" spc="0" baseline="0">
                <a:solidFill>
                  <a:srgbClr val="D79EB9"/>
                </a:solidFill>
                <a:uFillTx/>
                <a:latin typeface="Arial" panose="020B0604020202020204" pitchFamily="34" charset="0"/>
                <a:cs typeface="Arial" panose="020B0604020202020204" pitchFamily="34" charset="0"/>
              </a:rPr>
              <a:t>Written responses </a:t>
            </a:r>
            <a:r>
              <a:rPr lang="en-GB" sz="2200" i="0" u="none" strike="noStrike" kern="1200" cap="none" spc="0" baseline="0">
                <a:solidFill>
                  <a:schemeClr val="bg1"/>
                </a:solidFill>
                <a:uFillTx/>
                <a:latin typeface="Arial" panose="020B0604020202020204" pitchFamily="34" charset="0"/>
                <a:cs typeface="Arial" panose="020B0604020202020204" pitchFamily="34" charset="0"/>
              </a:rPr>
              <a:t>– use the application form to expand on the information in your CV.</a:t>
            </a:r>
            <a:r>
              <a:rPr lang="en-GB" sz="2200">
                <a:solidFill>
                  <a:schemeClr val="bg1"/>
                </a:solidFill>
                <a:latin typeface="Arial" panose="020B0604020202020204" pitchFamily="34" charset="0"/>
                <a:cs typeface="Arial" panose="020B0604020202020204" pitchFamily="34" charset="0"/>
              </a:rPr>
              <a:t> This is an opportunity for you to provide more detail about your motivations and interests and to highlight any key achievements. </a:t>
            </a:r>
            <a:endParaRPr lang="en-GB" sz="2200" b="1" i="0" u="none" strike="noStrike" kern="1200" cap="none" spc="0" baseline="0">
              <a:solidFill>
                <a:schemeClr val="bg1"/>
              </a:solidFill>
              <a:uFillTx/>
              <a:latin typeface="Arial" panose="020B0604020202020204" pitchFamily="34" charset="0"/>
              <a:cs typeface="Arial" panose="020B0604020202020204" pitchFamily="34" charset="0"/>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D79EB9"/>
                </a:solidFill>
                <a:uFillTx/>
                <a:latin typeface="Segoe UI" pitchFamily="34"/>
              </a:rPr>
              <a:t> </a:t>
            </a: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1800" b="0" i="0" u="none" strike="noStrike" kern="1200" cap="none" spc="0" baseline="0">
              <a:solidFill>
                <a:srgbClr val="D79EB9"/>
              </a:solidFill>
              <a:uFillTx/>
              <a:latin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44">
    <p:bg>
      <p:bgPr>
        <a:solidFill>
          <a:srgbClr val="253D8F"/>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F7618A1-CEFC-FAEF-70FB-977F68CC6055}"/>
              </a:ext>
            </a:extLst>
          </p:cNvPr>
          <p:cNvSpPr>
            <a:spLocks noGrp="1"/>
          </p:cNvSpPr>
          <p:nvPr>
            <p:ph type="title" idx="4294967295"/>
          </p:nvPr>
        </p:nvSpPr>
        <p:spPr>
          <a:xfrm>
            <a:off x="457194" y="0"/>
            <a:ext cx="8229600" cy="1143000"/>
          </a:xfrm>
        </p:spPr>
        <p:txBody>
          <a:bodyPr vert="horz" wrap="square" lIns="91440" tIns="45720" rIns="91440" bIns="45720" anchor="b" anchorCtr="1" compatLnSpc="1">
            <a:normAutofit/>
          </a:bodyPr>
          <a:lstStyle/>
          <a:p>
            <a:r>
              <a:rPr lang="en-GB" sz="3600" b="1">
                <a:solidFill>
                  <a:schemeClr val="bg1"/>
                </a:solidFill>
                <a:latin typeface="Arial" panose="020B0604020202020204" pitchFamily="34" charset="0"/>
                <a:cs typeface="Arial" panose="020B0604020202020204" pitchFamily="34" charset="0"/>
              </a:rPr>
              <a:t>Creative Development</a:t>
            </a:r>
          </a:p>
        </p:txBody>
      </p:sp>
      <p:sp>
        <p:nvSpPr>
          <p:cNvPr id="2" name="Rectangle 1">
            <a:extLst>
              <a:ext uri="{FF2B5EF4-FFF2-40B4-BE49-F238E27FC236}">
                <a16:creationId xmlns:a16="http://schemas.microsoft.com/office/drawing/2014/main" id="{71830515-880D-996C-6D76-37D29DD50258}"/>
              </a:ext>
            </a:extLst>
          </p:cNvPr>
          <p:cNvSpPr/>
          <p:nvPr/>
        </p:nvSpPr>
        <p:spPr>
          <a:xfrm>
            <a:off x="647558" y="1221475"/>
            <a:ext cx="7848871" cy="5539978"/>
          </a:xfrm>
          <a:prstGeom prst="rect">
            <a:avLst/>
          </a:prstGeom>
          <a:noFill/>
          <a:ln cap="flat">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400" b="1" i="0" u="none" strike="noStrike" kern="1200" cap="none" spc="0" baseline="0">
              <a:solidFill>
                <a:srgbClr val="D79EB9"/>
              </a:solidFill>
              <a:uFillTx/>
              <a:latin typeface="Calibri"/>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400" b="1" i="0" u="none" strike="noStrike" kern="1200" cap="none" spc="0" baseline="0">
                <a:solidFill>
                  <a:srgbClr val="D79EB9"/>
                </a:solidFill>
                <a:uFillTx/>
                <a:latin typeface="Arial" panose="020B0604020202020204" pitchFamily="34" charset="0"/>
                <a:cs typeface="Arial" panose="020B0604020202020204" pitchFamily="34" charset="0"/>
              </a:rPr>
              <a:t>Have a clear reason for applying </a:t>
            </a:r>
            <a:r>
              <a:rPr lang="en-GB" sz="2400" b="1" i="0" u="none" strike="noStrike" kern="1200" cap="none" spc="0" baseline="0">
                <a:solidFill>
                  <a:schemeClr val="bg1"/>
                </a:solidFill>
                <a:uFillTx/>
                <a:latin typeface="Arial" panose="020B0604020202020204" pitchFamily="34" charset="0"/>
                <a:cs typeface="Arial" panose="020B0604020202020204" pitchFamily="34" charset="0"/>
              </a:rPr>
              <a:t>– </a:t>
            </a:r>
            <a:r>
              <a:rPr lang="en-GB" sz="2400">
                <a:solidFill>
                  <a:schemeClr val="bg1"/>
                </a:solidFill>
                <a:latin typeface="Arial" panose="020B0604020202020204" pitchFamily="34" charset="0"/>
                <a:cs typeface="Arial" panose="020B0604020202020204" pitchFamily="34" charset="0"/>
              </a:rPr>
              <a:t>tell us what you want to do with the bursary and how </a:t>
            </a:r>
            <a:r>
              <a:rPr lang="en-GB" sz="2400" b="0" i="0" u="none" strike="noStrike" kern="1200" cap="none" spc="0" baseline="0">
                <a:solidFill>
                  <a:schemeClr val="bg1"/>
                </a:solidFill>
                <a:uFillTx/>
                <a:latin typeface="Arial" panose="020B0604020202020204" pitchFamily="34" charset="0"/>
                <a:cs typeface="Arial" panose="020B0604020202020204" pitchFamily="34" charset="0"/>
              </a:rPr>
              <a:t>it will support you to develop your skills and ideas.  </a:t>
            </a: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2400" b="0" i="0" u="none" strike="noStrike" kern="1200" cap="none" spc="0" baseline="0">
              <a:solidFill>
                <a:schemeClr val="bg1"/>
              </a:solidFill>
              <a:uFillTx/>
              <a:latin typeface="Arial" panose="020B0604020202020204" pitchFamily="34" charset="0"/>
              <a:cs typeface="Arial" panose="020B0604020202020204" pitchFamily="34" charset="0"/>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400" b="1">
                <a:solidFill>
                  <a:srgbClr val="D79EB9"/>
                </a:solidFill>
                <a:latin typeface="Arial" panose="020B0604020202020204" pitchFamily="34" charset="0"/>
                <a:cs typeface="Arial" panose="020B0604020202020204" pitchFamily="34" charset="0"/>
              </a:rPr>
              <a:t>Relationship to previous work </a:t>
            </a:r>
            <a:r>
              <a:rPr lang="en-GB" sz="2400" b="1">
                <a:solidFill>
                  <a:schemeClr val="bg1"/>
                </a:solidFill>
                <a:latin typeface="Arial" panose="020B0604020202020204" pitchFamily="34" charset="0"/>
                <a:cs typeface="Arial" panose="020B0604020202020204" pitchFamily="34" charset="0"/>
              </a:rPr>
              <a:t>– </a:t>
            </a:r>
            <a:r>
              <a:rPr lang="en-GB" sz="2400">
                <a:solidFill>
                  <a:schemeClr val="bg1"/>
                </a:solidFill>
                <a:latin typeface="Arial" panose="020B0604020202020204" pitchFamily="34" charset="0"/>
                <a:cs typeface="Arial" panose="020B0604020202020204" pitchFamily="34" charset="0"/>
              </a:rPr>
              <a:t>we will want to know how it relates to what you have done before and builds on your previous experience. </a:t>
            </a:r>
            <a:endParaRPr lang="en-GB" sz="2400" b="0" i="0" u="none" strike="noStrike" kern="1200" cap="none" spc="0" baseline="0">
              <a:solidFill>
                <a:schemeClr val="bg1"/>
              </a:solidFill>
              <a:uFillTx/>
              <a:latin typeface="Arial" panose="020B0604020202020204" pitchFamily="34" charset="0"/>
              <a:cs typeface="Arial" panose="020B0604020202020204" pitchFamily="34" charset="0"/>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2400" b="0" i="0" u="none" strike="noStrike" kern="1200" cap="none" spc="0" baseline="0">
              <a:solidFill>
                <a:schemeClr val="bg1"/>
              </a:solidFill>
              <a:uFillTx/>
              <a:latin typeface="Arial" panose="020B0604020202020204" pitchFamily="34" charset="0"/>
              <a:cs typeface="Arial" panose="020B0604020202020204" pitchFamily="34" charset="0"/>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400" b="1" i="0" u="none" strike="noStrike" kern="1200" cap="none" spc="0" baseline="0">
                <a:solidFill>
                  <a:srgbClr val="D79EB9"/>
                </a:solidFill>
                <a:uFillTx/>
                <a:latin typeface="Arial" panose="020B0604020202020204" pitchFamily="34" charset="0"/>
                <a:cs typeface="Arial" panose="020B0604020202020204" pitchFamily="34" charset="0"/>
              </a:rPr>
              <a:t>Experimentation</a:t>
            </a:r>
            <a:r>
              <a:rPr lang="en-GB" sz="2400" b="1" i="0" u="none" strike="noStrike" kern="1200" cap="none" spc="0" baseline="0">
                <a:solidFill>
                  <a:schemeClr val="bg1"/>
                </a:solidFill>
                <a:uFillTx/>
                <a:latin typeface="Arial" panose="020B0604020202020204" pitchFamily="34" charset="0"/>
                <a:cs typeface="Arial" panose="020B0604020202020204" pitchFamily="34" charset="0"/>
              </a:rPr>
              <a:t> – </a:t>
            </a:r>
            <a:r>
              <a:rPr lang="en-GB" sz="2400" i="0" u="none" strike="noStrike" kern="1200" cap="none" spc="0" baseline="0">
                <a:solidFill>
                  <a:schemeClr val="bg1"/>
                </a:solidFill>
                <a:uFillTx/>
                <a:latin typeface="Arial" panose="020B0604020202020204" pitchFamily="34" charset="0"/>
                <a:cs typeface="Arial" panose="020B0604020202020204" pitchFamily="34" charset="0"/>
              </a:rPr>
              <a:t>explain the difference that it will make to your practice and the change that you want to achieve. </a:t>
            </a: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2000" b="0" i="0" u="none" strike="noStrike" kern="1200" cap="none" spc="0" baseline="0">
              <a:solidFill>
                <a:srgbClr val="D79EB9"/>
              </a:solidFill>
              <a:uFillTx/>
              <a:latin typeface="Calibri"/>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000" b="0" i="0" u="none" strike="noStrike" kern="1200" cap="none" spc="0" baseline="0">
              <a:solidFill>
                <a:srgbClr val="D79EB9"/>
              </a:solidFill>
              <a:uFillTx/>
              <a:latin typeface="Calibri"/>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D79EB9"/>
              </a:solidFill>
              <a:uFillTx/>
              <a:latin typeface="Calibri"/>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1800" b="0" i="0" u="none" strike="noStrike" kern="1200" cap="none" spc="0" baseline="0">
              <a:solidFill>
                <a:srgbClr val="D79EB9"/>
              </a:solidFill>
              <a:uFillTx/>
              <a:latin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name="Slide58">
    <p:bg>
      <p:bgPr>
        <a:solidFill>
          <a:srgbClr val="253D8F"/>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C7F4019-EEEB-F3B6-3455-739F7D1F3B92}"/>
              </a:ext>
            </a:extLst>
          </p:cNvPr>
          <p:cNvSpPr>
            <a:spLocks noGrp="1"/>
          </p:cNvSpPr>
          <p:nvPr>
            <p:ph type="title" idx="4294967295"/>
          </p:nvPr>
        </p:nvSpPr>
        <p:spPr>
          <a:xfrm>
            <a:off x="391880" y="-35315"/>
            <a:ext cx="8229600" cy="1143000"/>
          </a:xfrm>
        </p:spPr>
        <p:txBody>
          <a:bodyPr vert="horz" wrap="square" lIns="91440" tIns="45720" rIns="91440" bIns="45720" anchor="b" anchorCtr="1" compatLnSpc="1">
            <a:normAutofit/>
          </a:bodyPr>
          <a:lstStyle/>
          <a:p>
            <a:r>
              <a:rPr lang="en-GB" sz="4000" b="1">
                <a:solidFill>
                  <a:schemeClr val="bg1"/>
                </a:solidFill>
                <a:latin typeface="Arial" panose="020B0604020202020204" pitchFamily="34" charset="0"/>
                <a:cs typeface="Arial" panose="020B0604020202020204" pitchFamily="34" charset="0"/>
              </a:rPr>
              <a:t>Clear Project Plan</a:t>
            </a:r>
          </a:p>
        </p:txBody>
      </p:sp>
      <p:sp>
        <p:nvSpPr>
          <p:cNvPr id="2" name="Rectangle 3">
            <a:extLst>
              <a:ext uri="{FF2B5EF4-FFF2-40B4-BE49-F238E27FC236}">
                <a16:creationId xmlns:a16="http://schemas.microsoft.com/office/drawing/2014/main" id="{DB841B99-7A26-C42F-5E4D-9CB84E70365B}"/>
              </a:ext>
            </a:extLst>
          </p:cNvPr>
          <p:cNvSpPr/>
          <p:nvPr/>
        </p:nvSpPr>
        <p:spPr>
          <a:xfrm>
            <a:off x="391880" y="943912"/>
            <a:ext cx="8360228" cy="5478423"/>
          </a:xfrm>
          <a:prstGeom prst="rect">
            <a:avLst/>
          </a:prstGeom>
          <a:noFill/>
          <a:ln cap="flat">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000" b="0" i="0" u="none" strike="noStrike" kern="1200" cap="none" spc="0" baseline="0">
              <a:solidFill>
                <a:srgbClr val="D79EB9"/>
              </a:solidFill>
              <a:uFillTx/>
              <a:latin typeface="Calibri"/>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200" b="1" i="0" u="none" strike="noStrike" kern="1200" cap="none" spc="0" baseline="0">
                <a:solidFill>
                  <a:srgbClr val="D79EB9"/>
                </a:solidFill>
                <a:uFillTx/>
                <a:latin typeface="Arial" panose="020B0604020202020204" pitchFamily="34" charset="0"/>
                <a:cs typeface="Arial" panose="020B0604020202020204" pitchFamily="34" charset="0"/>
              </a:rPr>
              <a:t>Timeline </a:t>
            </a:r>
            <a:r>
              <a:rPr lang="en-GB" sz="2200" b="1" i="0" u="none" strike="noStrike" kern="1200" cap="none" spc="0" baseline="0">
                <a:solidFill>
                  <a:schemeClr val="bg1"/>
                </a:solidFill>
                <a:uFillTx/>
                <a:latin typeface="Arial" panose="020B0604020202020204" pitchFamily="34" charset="0"/>
                <a:cs typeface="Arial" panose="020B0604020202020204" pitchFamily="34" charset="0"/>
              </a:rPr>
              <a:t>– </a:t>
            </a:r>
            <a:r>
              <a:rPr lang="en-GB" sz="2200" i="0" u="none" strike="noStrike" kern="1200" cap="none" spc="0" baseline="0">
                <a:solidFill>
                  <a:schemeClr val="bg1"/>
                </a:solidFill>
                <a:uFillTx/>
                <a:latin typeface="Arial" panose="020B0604020202020204" pitchFamily="34" charset="0"/>
                <a:cs typeface="Arial" panose="020B0604020202020204" pitchFamily="34" charset="0"/>
              </a:rPr>
              <a:t>outline of the key stages of your project or activity. </a:t>
            </a:r>
            <a:r>
              <a:rPr lang="en-GB" sz="2200" b="0" i="0" u="none" strike="noStrike" kern="1200" cap="none" spc="0" baseline="0">
                <a:solidFill>
                  <a:schemeClr val="bg1"/>
                </a:solidFill>
                <a:uFillTx/>
                <a:latin typeface="Arial" panose="020B0604020202020204" pitchFamily="34" charset="0"/>
                <a:cs typeface="Arial" panose="020B0604020202020204" pitchFamily="34" charset="0"/>
              </a:rPr>
              <a:t>Make sure </a:t>
            </a:r>
            <a:r>
              <a:rPr lang="en-GB" sz="2200" b="1" i="0" u="sng" kern="1200" cap="none" spc="0" baseline="0">
                <a:solidFill>
                  <a:schemeClr val="bg1"/>
                </a:solidFill>
                <a:uFillTx/>
                <a:latin typeface="Arial" panose="020B0604020202020204" pitchFamily="34" charset="0"/>
                <a:cs typeface="Arial" panose="020B0604020202020204" pitchFamily="34" charset="0"/>
              </a:rPr>
              <a:t>allow at least 8 weeks from the application deadline</a:t>
            </a:r>
            <a:r>
              <a:rPr lang="en-GB" sz="2200" b="0" i="0" u="sng" kern="1200" cap="none" spc="0" baseline="0">
                <a:solidFill>
                  <a:schemeClr val="bg1"/>
                </a:solidFill>
                <a:uFillTx/>
                <a:latin typeface="Arial" panose="020B0604020202020204" pitchFamily="34" charset="0"/>
                <a:cs typeface="Arial" panose="020B0604020202020204" pitchFamily="34" charset="0"/>
              </a:rPr>
              <a:t> </a:t>
            </a:r>
            <a:r>
              <a:rPr lang="en-GB" sz="2200" b="0" i="0" u="none" strike="noStrike" kern="1200" cap="none" spc="0" baseline="0">
                <a:solidFill>
                  <a:schemeClr val="bg1"/>
                </a:solidFill>
                <a:uFillTx/>
                <a:latin typeface="Arial" panose="020B0604020202020204" pitchFamily="34" charset="0"/>
                <a:cs typeface="Arial" panose="020B0604020202020204" pitchFamily="34" charset="0"/>
              </a:rPr>
              <a:t>before beginning your activity.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200" b="0" i="0" u="none" strike="noStrike" kern="1200" cap="none" spc="0" baseline="0">
              <a:solidFill>
                <a:schemeClr val="bg1"/>
              </a:solidFill>
              <a:uFillTx/>
              <a:latin typeface="Arial" panose="020B0604020202020204" pitchFamily="34" charset="0"/>
              <a:cs typeface="Arial" panose="020B0604020202020204" pitchFamily="34" charset="0"/>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200" b="1" i="0" u="none" strike="noStrike" kern="1200" cap="none" spc="0" baseline="0">
                <a:solidFill>
                  <a:srgbClr val="D79EB9"/>
                </a:solidFill>
                <a:uFillTx/>
                <a:latin typeface="Arial" panose="020B0604020202020204" pitchFamily="34" charset="0"/>
                <a:cs typeface="Arial" panose="020B0604020202020204" pitchFamily="34" charset="0"/>
              </a:rPr>
              <a:t>Risk</a:t>
            </a:r>
            <a:r>
              <a:rPr lang="en-GB" sz="2200" b="0" i="0" u="none" strike="noStrike" kern="1200" cap="none" spc="0" baseline="0">
                <a:solidFill>
                  <a:schemeClr val="bg1"/>
                </a:solidFill>
                <a:uFillTx/>
                <a:latin typeface="Arial" panose="020B0604020202020204" pitchFamily="34" charset="0"/>
                <a:cs typeface="Arial" panose="020B0604020202020204" pitchFamily="34" charset="0"/>
              </a:rPr>
              <a:t> - tell us what they are and how you would mitigate them. </a:t>
            </a: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2200" b="0" i="0" u="none" strike="noStrike" kern="1200" cap="none" spc="0" baseline="0">
              <a:solidFill>
                <a:schemeClr val="bg1"/>
              </a:solidFill>
              <a:uFillTx/>
              <a:latin typeface="Arial" panose="020B0604020202020204" pitchFamily="34" charset="0"/>
              <a:cs typeface="Arial" panose="020B0604020202020204" pitchFamily="34" charset="0"/>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200" b="1">
                <a:solidFill>
                  <a:srgbClr val="D79EB9"/>
                </a:solidFill>
                <a:latin typeface="Arial" panose="020B0604020202020204" pitchFamily="34" charset="0"/>
                <a:cs typeface="Arial" panose="020B0604020202020204" pitchFamily="34" charset="0"/>
              </a:rPr>
              <a:t>Letter of support </a:t>
            </a:r>
            <a:r>
              <a:rPr lang="en-GB" sz="2200" b="0" i="0" u="none" strike="noStrike" kern="1200" cap="none" spc="0" baseline="0">
                <a:solidFill>
                  <a:schemeClr val="bg1"/>
                </a:solidFill>
                <a:uFillTx/>
                <a:latin typeface="Arial" panose="020B0604020202020204" pitchFamily="34" charset="0"/>
                <a:cs typeface="Arial" panose="020B0604020202020204" pitchFamily="34" charset="0"/>
              </a:rPr>
              <a:t>– if you are applying </a:t>
            </a:r>
            <a:r>
              <a:rPr lang="en-GB" sz="2200">
                <a:solidFill>
                  <a:schemeClr val="bg1"/>
                </a:solidFill>
                <a:latin typeface="Arial" panose="020B0604020202020204" pitchFamily="34" charset="0"/>
                <a:cs typeface="Arial" panose="020B0604020202020204" pitchFamily="34" charset="0"/>
              </a:rPr>
              <a:t>for support with </a:t>
            </a:r>
            <a:r>
              <a:rPr lang="en-GB" sz="2200" b="0" i="0" u="none" strike="noStrike" kern="1200" cap="none" spc="0" baseline="0">
                <a:solidFill>
                  <a:schemeClr val="bg1"/>
                </a:solidFill>
                <a:uFillTx/>
                <a:latin typeface="Arial" panose="020B0604020202020204" pitchFamily="34" charset="0"/>
                <a:cs typeface="Arial" panose="020B0604020202020204" pitchFamily="34" charset="0"/>
              </a:rPr>
              <a:t>an exhibition or residency that you have been invited to do, we would expect to see </a:t>
            </a:r>
            <a:r>
              <a:rPr lang="en-GB" sz="2200" b="1" i="0" u="none" strike="noStrike" kern="1200" cap="none" spc="0" baseline="0">
                <a:solidFill>
                  <a:schemeClr val="bg1"/>
                </a:solidFill>
                <a:uFillTx/>
                <a:latin typeface="Arial" panose="020B0604020202020204" pitchFamily="34" charset="0"/>
                <a:cs typeface="Arial" panose="020B0604020202020204" pitchFamily="34" charset="0"/>
              </a:rPr>
              <a:t>a letter from the gallery or host organisation outlining their contribution.</a:t>
            </a: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2200" b="0" i="0" u="none" strike="noStrike" kern="1200" cap="none" spc="0" baseline="0">
              <a:solidFill>
                <a:schemeClr val="bg1"/>
              </a:solidFill>
              <a:uFillTx/>
              <a:latin typeface="Arial" panose="020B0604020202020204" pitchFamily="34" charset="0"/>
              <a:cs typeface="Arial" panose="020B0604020202020204" pitchFamily="34" charset="0"/>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200" b="1" i="0" u="none" strike="noStrike" kern="1200" cap="none" spc="0" baseline="0">
                <a:solidFill>
                  <a:srgbClr val="D79EB9"/>
                </a:solidFill>
                <a:uFillTx/>
                <a:latin typeface="Arial" panose="020B0604020202020204" pitchFamily="34" charset="0"/>
                <a:cs typeface="Arial" panose="020B0604020202020204" pitchFamily="34" charset="0"/>
              </a:rPr>
              <a:t>Self-</a:t>
            </a:r>
            <a:r>
              <a:rPr lang="en-GB" sz="2200" b="1">
                <a:solidFill>
                  <a:srgbClr val="D79EB9"/>
                </a:solidFill>
                <a:latin typeface="Arial" panose="020B0604020202020204" pitchFamily="34" charset="0"/>
                <a:cs typeface="Arial" panose="020B0604020202020204" pitchFamily="34" charset="0"/>
              </a:rPr>
              <a:t>initiated exhibitions </a:t>
            </a:r>
            <a:r>
              <a:rPr lang="en-GB" sz="2200">
                <a:solidFill>
                  <a:schemeClr val="bg1"/>
                </a:solidFill>
                <a:latin typeface="Arial" panose="020B0604020202020204" pitchFamily="34" charset="0"/>
                <a:cs typeface="Arial" panose="020B0604020202020204" pitchFamily="34" charset="0"/>
              </a:rPr>
              <a:t>– </a:t>
            </a:r>
            <a:r>
              <a:rPr lang="en-GB" sz="2200" b="0" i="0" u="none" strike="noStrike" kern="1200" cap="none" spc="0" baseline="0">
                <a:solidFill>
                  <a:schemeClr val="bg1"/>
                </a:solidFill>
                <a:uFillTx/>
                <a:latin typeface="Arial" panose="020B0604020202020204" pitchFamily="34" charset="0"/>
                <a:cs typeface="Arial" panose="020B0604020202020204" pitchFamily="34" charset="0"/>
              </a:rPr>
              <a:t>if you are applying to put on your own exhibition, we would expect to see an </a:t>
            </a:r>
            <a:r>
              <a:rPr lang="en-GB" sz="2200" b="1" i="0" u="none" strike="noStrike" kern="1200" cap="none" spc="0" baseline="0">
                <a:solidFill>
                  <a:schemeClr val="bg1"/>
                </a:solidFill>
                <a:uFillTx/>
                <a:latin typeface="Arial" panose="020B0604020202020204" pitchFamily="34" charset="0"/>
                <a:cs typeface="Arial" panose="020B0604020202020204" pitchFamily="34" charset="0"/>
              </a:rPr>
              <a:t>appropriate plan in place for reaching audiences</a:t>
            </a:r>
            <a:r>
              <a:rPr lang="en-GB" sz="2200" b="0" i="0" u="none" strike="noStrike" kern="1200" cap="none" spc="0" baseline="0">
                <a:solidFill>
                  <a:schemeClr val="bg1"/>
                </a:solidFill>
                <a:uFillTx/>
                <a:latin typeface="Arial" panose="020B0604020202020204" pitchFamily="34" charset="0"/>
                <a:cs typeface="Arial" panose="020B0604020202020204" pitchFamily="34" charset="0"/>
              </a:rPr>
              <a:t>, including the use of accessible venues.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55">
    <p:bg>
      <p:bgPr>
        <a:solidFill>
          <a:srgbClr val="253D8F"/>
        </a:solidFill>
        <a:effectLst/>
      </p:bgPr>
    </p:bg>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015B6047-6029-8F2D-A079-C40BABE9A7DB}"/>
              </a:ext>
              <a:ext uri="{C183D7F6-B498-43B3-948B-1728B52AA6E4}">
                <adec:decorative xmlns:adec="http://schemas.microsoft.com/office/drawing/2017/decorative" val="0"/>
              </a:ext>
            </a:extLst>
          </p:cNvPr>
          <p:cNvSpPr txBox="1">
            <a:spLocks/>
          </p:cNvSpPr>
          <p:nvPr/>
        </p:nvSpPr>
        <p:spPr>
          <a:xfrm>
            <a:off x="482857" y="232274"/>
            <a:ext cx="8229600" cy="709684"/>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1" forceAA="0" compatLnSpc="1">
            <a:prstTxWarp prst="textNoShape">
              <a:avLst/>
            </a:prstTxWarp>
            <a:normAutofit fontScale="97500"/>
          </a:bodyPr>
          <a:lstStyle>
            <a:lvl1pPr marL="0" marR="0" lvl="0" indent="0" algn="ctr" defTabSz="914400" rtl="0" fontAlgn="auto" hangingPunct="1">
              <a:lnSpc>
                <a:spcPct val="100000"/>
              </a:lnSpc>
              <a:spcBef>
                <a:spcPts val="0"/>
              </a:spcBef>
              <a:spcAft>
                <a:spcPts val="0"/>
              </a:spcAft>
              <a:buNone/>
              <a:tabLst/>
              <a:defRPr lang="en-US" sz="4400" b="0" i="0" u="none" strike="noStrike" kern="1200" cap="none" spc="0" baseline="0">
                <a:solidFill>
                  <a:srgbClr val="000000"/>
                </a:solidFill>
                <a:uFillTx/>
                <a:latin typeface="Calibri"/>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rPr>
              <a:t>We will also consider:</a:t>
            </a:r>
          </a:p>
        </p:txBody>
      </p:sp>
      <p:sp>
        <p:nvSpPr>
          <p:cNvPr id="4" name="Title 3">
            <a:extLst>
              <a:ext uri="{FF2B5EF4-FFF2-40B4-BE49-F238E27FC236}">
                <a16:creationId xmlns:a16="http://schemas.microsoft.com/office/drawing/2014/main" id="{C07E6ABD-0582-1CCF-7D65-130345B13939}"/>
              </a:ext>
              <a:ext uri="{C183D7F6-B498-43B3-948B-1728B52AA6E4}">
                <adec:decorative xmlns:adec="http://schemas.microsoft.com/office/drawing/2017/decorative" val="0"/>
              </a:ext>
            </a:extLst>
          </p:cNvPr>
          <p:cNvSpPr>
            <a:spLocks noGrp="1"/>
          </p:cNvSpPr>
          <p:nvPr>
            <p:ph type="title" idx="4294967295"/>
          </p:nvPr>
        </p:nvSpPr>
        <p:spPr>
          <a:xfrm>
            <a:off x="482857" y="941958"/>
            <a:ext cx="8229600" cy="709684"/>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1"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rPr>
              <a:t>Equalities, Diversity and Inclusion (EDI)</a:t>
            </a:r>
          </a:p>
        </p:txBody>
      </p:sp>
      <p:sp>
        <p:nvSpPr>
          <p:cNvPr id="2" name="Rectangle 2">
            <a:extLst>
              <a:ext uri="{FF2B5EF4-FFF2-40B4-BE49-F238E27FC236}">
                <a16:creationId xmlns:a16="http://schemas.microsoft.com/office/drawing/2014/main" id="{5AC0D4B0-306C-7D61-6D6B-AB5729FA2AB6}"/>
              </a:ext>
              <a:ext uri="{C183D7F6-B498-43B3-948B-1728B52AA6E4}">
                <adec:decorative xmlns:adec="http://schemas.microsoft.com/office/drawing/2017/decorative" val="0"/>
              </a:ext>
            </a:extLst>
          </p:cNvPr>
          <p:cNvSpPr/>
          <p:nvPr/>
        </p:nvSpPr>
        <p:spPr>
          <a:xfrm>
            <a:off x="431543" y="1410355"/>
            <a:ext cx="8229600" cy="5447645"/>
          </a:xfrm>
          <a:prstGeom prst="rect">
            <a:avLst/>
          </a:prstGeom>
          <a:noFill/>
          <a:ln cap="flat">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000" b="1" i="0" u="none" strike="noStrike" kern="1200" cap="none" spc="0" baseline="0">
              <a:solidFill>
                <a:schemeClr val="bg1"/>
              </a:solidFill>
              <a:uFillTx/>
              <a:latin typeface="Calibri"/>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200" b="0" i="0" u="none" strike="noStrike" kern="1200" cap="none" spc="0" baseline="0">
                <a:solidFill>
                  <a:schemeClr val="bg1"/>
                </a:solidFill>
                <a:uFillTx/>
                <a:latin typeface="Arial" panose="020B0604020202020204" pitchFamily="34" charset="0"/>
                <a:cs typeface="Arial" panose="020B0604020202020204" pitchFamily="34" charset="0"/>
              </a:rPr>
              <a:t>Creative Scotland and all VACMA partners are committed to supporting Equalities, Diversity and Inclusion (EDI). </a:t>
            </a: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2200" b="0" i="0" u="none" strike="noStrike" kern="1200" cap="none" spc="0" baseline="0">
              <a:solidFill>
                <a:schemeClr val="bg1"/>
              </a:solidFill>
              <a:uFillTx/>
              <a:latin typeface="Arial" panose="020B0604020202020204" pitchFamily="34" charset="0"/>
              <a:cs typeface="Arial" panose="020B0604020202020204" pitchFamily="34" charset="0"/>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200" b="0" i="0" u="none" strike="noStrike" kern="1200" cap="none" spc="0" baseline="0">
                <a:solidFill>
                  <a:schemeClr val="bg1"/>
                </a:solidFill>
                <a:uFillTx/>
                <a:latin typeface="Arial" panose="020B0604020202020204" pitchFamily="34" charset="0"/>
                <a:cs typeface="Arial" panose="020B0604020202020204" pitchFamily="34" charset="0"/>
              </a:rPr>
              <a:t>We do not expect projects to have an EDI focus, however we do expect applicants to consider and respect these principles when designing their</a:t>
            </a:r>
            <a:r>
              <a:rPr lang="en-GB" sz="2200">
                <a:solidFill>
                  <a:schemeClr val="bg1"/>
                </a:solidFill>
                <a:latin typeface="Arial" panose="020B0604020202020204" pitchFamily="34" charset="0"/>
                <a:cs typeface="Arial" panose="020B0604020202020204" pitchFamily="34" charset="0"/>
              </a:rPr>
              <a:t> </a:t>
            </a:r>
            <a:r>
              <a:rPr lang="en-GB" sz="2200" b="0" i="0" u="none" strike="noStrike" kern="1200" cap="none" spc="0" baseline="0">
                <a:solidFill>
                  <a:schemeClr val="bg1"/>
                </a:solidFill>
                <a:uFillTx/>
                <a:latin typeface="Arial" panose="020B0604020202020204" pitchFamily="34" charset="0"/>
                <a:cs typeface="Arial" panose="020B0604020202020204" pitchFamily="34" charset="0"/>
              </a:rPr>
              <a:t>activity.</a:t>
            </a:r>
          </a:p>
          <a:p>
            <a:pPr marR="0" lvl="0" algn="l" defTabSz="914400" rtl="0" fontAlgn="auto" hangingPunct="1">
              <a:lnSpc>
                <a:spcPct val="100000"/>
              </a:lnSpc>
              <a:spcBef>
                <a:spcPts val="0"/>
              </a:spcBef>
              <a:spcAft>
                <a:spcPts val="0"/>
              </a:spcAft>
              <a:buSzPct val="100000"/>
              <a:tabLst/>
              <a:defRPr sz="1800" b="0" i="0" u="none" strike="noStrike" kern="0" cap="none" spc="0" baseline="0">
                <a:solidFill>
                  <a:srgbClr val="000000"/>
                </a:solidFill>
                <a:uFillTx/>
              </a:defRPr>
            </a:pPr>
            <a:endParaRPr lang="en-GB" sz="2200" b="0" i="0" u="none" strike="noStrike" kern="1200" cap="none" spc="0" baseline="0">
              <a:solidFill>
                <a:schemeClr val="bg1"/>
              </a:solidFill>
              <a:uFillTx/>
              <a:latin typeface="Arial" panose="020B0604020202020204" pitchFamily="34" charset="0"/>
              <a:cs typeface="Arial" panose="020B0604020202020204" pitchFamily="34" charset="0"/>
            </a:endParaRPr>
          </a:p>
          <a:p>
            <a:pPr marL="342900" indent="-342900">
              <a:buSzPct val="100000"/>
              <a:buFont typeface="Arial" pitchFamily="34"/>
              <a:buChar char="•"/>
              <a:defRPr sz="1800" b="0" i="0" u="none" strike="noStrike" kern="0" cap="none" spc="0" baseline="0">
                <a:solidFill>
                  <a:srgbClr val="000000"/>
                </a:solidFill>
                <a:uFillTx/>
              </a:defRPr>
            </a:pPr>
            <a:r>
              <a:rPr lang="en-GB" sz="2200">
                <a:solidFill>
                  <a:schemeClr val="bg1"/>
                </a:solidFill>
                <a:latin typeface="Arial" panose="020B0604020202020204" pitchFamily="34" charset="0"/>
                <a:cs typeface="Arial" panose="020B0604020202020204" pitchFamily="34" charset="0"/>
              </a:rPr>
              <a:t>If you have experienced barriers to progressing your practice you can tell us about this. The Panel will take this into consideration when making decision about who to fund.</a:t>
            </a:r>
            <a:endParaRPr lang="en-GB" sz="2200">
              <a:solidFill>
                <a:schemeClr val="bg1"/>
              </a:solidFill>
              <a:latin typeface="Arial" panose="020B0604020202020204" pitchFamily="34" charset="0"/>
              <a:ea typeface="Calibri"/>
              <a:cs typeface="Arial" panose="020B0604020202020204" pitchFamily="34" charset="0"/>
            </a:endParaRPr>
          </a:p>
          <a:p>
            <a:pPr marR="0" lvl="0" algn="l" defTabSz="914400" rtl="0" fontAlgn="auto" hangingPunct="1">
              <a:lnSpc>
                <a:spcPct val="100000"/>
              </a:lnSpc>
              <a:spcBef>
                <a:spcPts val="0"/>
              </a:spcBef>
              <a:spcAft>
                <a:spcPts val="0"/>
              </a:spcAft>
              <a:buSzPct val="100000"/>
              <a:tabLst/>
              <a:defRPr sz="1800" b="0" i="0" u="none" strike="noStrike" kern="0" cap="none" spc="0" baseline="0">
                <a:solidFill>
                  <a:srgbClr val="000000"/>
                </a:solidFill>
                <a:uFillTx/>
              </a:defRPr>
            </a:pPr>
            <a:endParaRPr lang="en-GB" sz="2200">
              <a:solidFill>
                <a:schemeClr val="bg1"/>
              </a:solidFill>
              <a:latin typeface="Arial" panose="020B0604020202020204" pitchFamily="34" charset="0"/>
              <a:cs typeface="Arial" panose="020B0604020202020204" pitchFamily="34" charset="0"/>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200">
                <a:solidFill>
                  <a:schemeClr val="bg1"/>
                </a:solidFill>
                <a:latin typeface="Arial" panose="020B0604020202020204" pitchFamily="34" charset="0"/>
                <a:cs typeface="Arial" panose="020B0604020202020204" pitchFamily="34" charset="0"/>
              </a:rPr>
              <a:t>When faced with high demand, we may prioritise support to newer applicants and those that have faced barriers to progressing their practice</a:t>
            </a:r>
            <a:r>
              <a:rPr lang="en-GB" sz="2000">
                <a:solidFill>
                  <a:schemeClr val="bg1"/>
                </a:solidFill>
                <a:latin typeface="Calibri"/>
              </a:rPr>
              <a:t>.</a:t>
            </a: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2000" b="0" i="0" u="none" strike="noStrike" kern="1200" cap="none" spc="0" baseline="0">
              <a:solidFill>
                <a:schemeClr val="bg1"/>
              </a:solidFill>
              <a:uFillTx/>
              <a:latin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lide63">
    <p:bg>
      <p:bgPr>
        <a:solidFill>
          <a:srgbClr val="253D8F"/>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99A7B4D-EE59-CD5F-F9F4-9F52B2821D2D}"/>
              </a:ext>
            </a:extLst>
          </p:cNvPr>
          <p:cNvSpPr>
            <a:spLocks noGrp="1"/>
          </p:cNvSpPr>
          <p:nvPr>
            <p:ph type="title"/>
          </p:nvPr>
        </p:nvSpPr>
        <p:spPr>
          <a:xfrm>
            <a:off x="489858" y="0"/>
            <a:ext cx="8229600" cy="1143000"/>
          </a:xfrm>
        </p:spPr>
        <p:txBody>
          <a:bodyPr vert="horz" wrap="square" lIns="91440" tIns="45720" rIns="91440" bIns="45720" anchor="b" anchorCtr="1" compatLnSpc="1">
            <a:normAutofit/>
          </a:bodyPr>
          <a:lstStyle/>
          <a:p>
            <a:r>
              <a:rPr lang="en-GB" sz="4000" b="1">
                <a:solidFill>
                  <a:schemeClr val="bg1"/>
                </a:solidFill>
                <a:latin typeface="Arial" panose="020B0604020202020204" pitchFamily="34" charset="0"/>
                <a:cs typeface="Arial" panose="020B0604020202020204" pitchFamily="34" charset="0"/>
              </a:rPr>
              <a:t>Environmental Sustainability</a:t>
            </a:r>
          </a:p>
        </p:txBody>
      </p:sp>
      <p:sp>
        <p:nvSpPr>
          <p:cNvPr id="2" name="TextBox 5">
            <a:extLst>
              <a:ext uri="{FF2B5EF4-FFF2-40B4-BE49-F238E27FC236}">
                <a16:creationId xmlns:a16="http://schemas.microsoft.com/office/drawing/2014/main" id="{24828A02-7203-20BB-4C86-BD455C846CAE}"/>
              </a:ext>
            </a:extLst>
          </p:cNvPr>
          <p:cNvSpPr txBox="1"/>
          <p:nvPr/>
        </p:nvSpPr>
        <p:spPr>
          <a:xfrm>
            <a:off x="592586" y="1182231"/>
            <a:ext cx="8126872" cy="449353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200" b="0" i="0" u="none" strike="noStrike" kern="1200" cap="none" spc="0" baseline="0">
              <a:solidFill>
                <a:srgbClr val="F0E400"/>
              </a:solidFill>
              <a:uFillTx/>
              <a:latin typeface="Arial" panose="020B0604020202020204" pitchFamily="34" charset="0"/>
              <a:cs typeface="Arial" panose="020B0604020202020204" pitchFamily="34" charset="0"/>
            </a:endParaRPr>
          </a:p>
          <a:p>
            <a:pPr marL="285750" marR="0" lvl="0" indent="-28575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200" b="0" i="0" u="none" strike="noStrike" kern="1200" cap="none" spc="0" baseline="0">
                <a:solidFill>
                  <a:schemeClr val="bg1"/>
                </a:solidFill>
                <a:uFillTx/>
                <a:latin typeface="Arial" panose="020B0604020202020204" pitchFamily="34" charset="0"/>
                <a:cs typeface="Arial" panose="020B0604020202020204" pitchFamily="34" charset="0"/>
              </a:rPr>
              <a:t>It is also a priority for Creative Scotland and VACMA partners to support and encourage environmental sustainability. </a:t>
            </a:r>
          </a:p>
          <a:p>
            <a:pPr marL="285750" marR="0" lvl="0" indent="-28575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2200" b="0" i="0" u="none" strike="noStrike" kern="1200" cap="none" spc="0" baseline="0">
              <a:solidFill>
                <a:srgbClr val="F0E400"/>
              </a:solidFill>
              <a:highlight>
                <a:srgbClr val="FFFF00"/>
              </a:highlight>
              <a:uFillTx/>
              <a:latin typeface="Arial" panose="020B0604020202020204" pitchFamily="34" charset="0"/>
              <a:cs typeface="Arial" panose="020B0604020202020204" pitchFamily="34" charset="0"/>
            </a:endParaRPr>
          </a:p>
          <a:p>
            <a:pPr marL="285750" marR="0" lvl="0" indent="-28575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200">
                <a:solidFill>
                  <a:schemeClr val="bg1"/>
                </a:solidFill>
                <a:latin typeface="Arial" panose="020B0604020202020204" pitchFamily="34" charset="0"/>
                <a:cs typeface="Arial" panose="020B0604020202020204" pitchFamily="34" charset="0"/>
              </a:rPr>
              <a:t>While we </a:t>
            </a:r>
            <a:r>
              <a:rPr lang="en-GB" sz="2200" b="0" i="0" u="none" strike="noStrike" kern="1200" cap="none" spc="0" baseline="0">
                <a:solidFill>
                  <a:schemeClr val="bg1"/>
                </a:solidFill>
                <a:uFillTx/>
                <a:latin typeface="Arial" panose="020B0604020202020204" pitchFamily="34" charset="0"/>
                <a:cs typeface="Arial" panose="020B0604020202020204" pitchFamily="34" charset="0"/>
              </a:rPr>
              <a:t>do not expect projects to have an environmental focus, we do ask that applicants consider the environmental impact of their activities and explain the steps they are taking to mitigate this impact.</a:t>
            </a:r>
            <a:endParaRPr lang="en-GB" sz="2200" b="0" i="0" u="none" strike="noStrike" kern="1200" cap="none" spc="0" baseline="0">
              <a:solidFill>
                <a:schemeClr val="bg1"/>
              </a:solidFill>
              <a:uFillTx/>
              <a:latin typeface="Arial" panose="020B0604020202020204" pitchFamily="34" charset="0"/>
              <a:ea typeface="Calibri"/>
              <a:cs typeface="Arial" panose="020B0604020202020204" pitchFamily="34" charset="0"/>
            </a:endParaRPr>
          </a:p>
          <a:p>
            <a:pPr marL="285750" marR="0" lvl="0" indent="-28575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2200">
              <a:solidFill>
                <a:schemeClr val="bg1"/>
              </a:solidFill>
              <a:latin typeface="Arial" panose="020B0604020202020204" pitchFamily="34" charset="0"/>
              <a:cs typeface="Arial" panose="020B0604020202020204" pitchFamily="34" charset="0"/>
            </a:endParaRPr>
          </a:p>
          <a:p>
            <a:pPr marL="285750" indent="-285750">
              <a:buSzPct val="100000"/>
              <a:buFont typeface="Arial" pitchFamily="34"/>
              <a:buChar char="•"/>
              <a:defRPr sz="1800" b="0" i="0" u="none" strike="noStrike" kern="0" cap="none" spc="0" baseline="0">
                <a:solidFill>
                  <a:srgbClr val="000000"/>
                </a:solidFill>
                <a:uFillTx/>
              </a:defRPr>
            </a:pPr>
            <a:r>
              <a:rPr lang="en-GB" sz="2200" b="0" i="0" u="none" strike="noStrike" kern="1200" cap="none" spc="0" baseline="0">
                <a:solidFill>
                  <a:schemeClr val="bg1"/>
                </a:solidFill>
                <a:uFillTx/>
                <a:latin typeface="Arial" panose="020B0604020202020204" pitchFamily="34" charset="0"/>
                <a:cs typeface="Arial" panose="020B0604020202020204" pitchFamily="34" charset="0"/>
              </a:rPr>
              <a:t>VACMA can support artists and makers to explore </a:t>
            </a:r>
            <a:r>
              <a:rPr lang="en-GB" sz="2200">
                <a:solidFill>
                  <a:schemeClr val="bg1"/>
                </a:solidFill>
                <a:latin typeface="Arial" panose="020B0604020202020204" pitchFamily="34" charset="0"/>
                <a:cs typeface="Arial" panose="020B0604020202020204" pitchFamily="34" charset="0"/>
              </a:rPr>
              <a:t>new ways</a:t>
            </a:r>
            <a:r>
              <a:rPr lang="en-GB" sz="2200" kern="0">
                <a:solidFill>
                  <a:schemeClr val="bg1"/>
                </a:solidFill>
                <a:latin typeface="Arial" panose="020B0604020202020204" pitchFamily="34" charset="0"/>
                <a:cs typeface="Arial" panose="020B0604020202020204" pitchFamily="34" charset="0"/>
              </a:rPr>
              <a:t> of making</a:t>
            </a:r>
            <a:r>
              <a:rPr lang="en-GB" sz="2200" b="0" i="0" u="none" strike="noStrike" kern="1200" cap="none" spc="0" baseline="0">
                <a:solidFill>
                  <a:schemeClr val="bg1"/>
                </a:solidFill>
                <a:uFillTx/>
                <a:latin typeface="Arial" panose="020B0604020202020204" pitchFamily="34" charset="0"/>
                <a:cs typeface="Arial" panose="020B0604020202020204" pitchFamily="34" charset="0"/>
              </a:rPr>
              <a:t>. For example, </a:t>
            </a:r>
            <a:r>
              <a:rPr lang="en-GB" sz="2200">
                <a:solidFill>
                  <a:schemeClr val="bg1"/>
                </a:solidFill>
                <a:latin typeface="Arial" panose="020B0604020202020204" pitchFamily="34" charset="0"/>
                <a:cs typeface="Arial" panose="020B0604020202020204" pitchFamily="34" charset="0"/>
              </a:rPr>
              <a:t>e</a:t>
            </a:r>
            <a:r>
              <a:rPr lang="en-GB" sz="2200" b="0" i="0" u="none" strike="noStrike" kern="1200" cap="none" spc="0" baseline="0">
                <a:solidFill>
                  <a:schemeClr val="bg1"/>
                </a:solidFill>
                <a:uFillTx/>
                <a:latin typeface="Arial" panose="020B0604020202020204" pitchFamily="34" charset="0"/>
                <a:cs typeface="Arial" panose="020B0604020202020204" pitchFamily="34" charset="0"/>
              </a:rPr>
              <a:t>xperimenting with sustainable and renewable materials, circular design and low impact processes.</a:t>
            </a:r>
            <a:endParaRPr lang="en-GB" sz="2200">
              <a:solidFill>
                <a:schemeClr val="bg1"/>
              </a:solidFill>
              <a:latin typeface="Arial" panose="020B0604020202020204" pitchFamily="34" charset="0"/>
              <a:ea typeface="Calibri"/>
              <a:cs typeface="Arial" panose="020B060402020202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name="Slide53">
    <p:bg>
      <p:bgPr>
        <a:solidFill>
          <a:srgbClr val="253D8F"/>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8BF7713-9307-AC62-A2CC-D6DCCA3E5717}"/>
              </a:ext>
            </a:extLst>
          </p:cNvPr>
          <p:cNvSpPr>
            <a:spLocks noGrp="1"/>
          </p:cNvSpPr>
          <p:nvPr>
            <p:ph type="title" idx="4294967295"/>
          </p:nvPr>
        </p:nvSpPr>
        <p:spPr>
          <a:xfrm>
            <a:off x="431542" y="-226956"/>
            <a:ext cx="8229600" cy="1143000"/>
          </a:xfrm>
        </p:spPr>
        <p:txBody>
          <a:bodyPr vert="horz" wrap="square" lIns="91440" tIns="45720" rIns="91440" bIns="45720" anchor="b" anchorCtr="1" compatLnSpc="1">
            <a:normAutofit/>
          </a:bodyPr>
          <a:lstStyle/>
          <a:p>
            <a:r>
              <a:rPr lang="en-GB" sz="4000" b="1">
                <a:solidFill>
                  <a:schemeClr val="bg1"/>
                </a:solidFill>
                <a:latin typeface="Arial" panose="020B0604020202020204" pitchFamily="34" charset="0"/>
                <a:cs typeface="Arial" panose="020B0604020202020204" pitchFamily="34" charset="0"/>
              </a:rPr>
              <a:t>Budget</a:t>
            </a:r>
          </a:p>
        </p:txBody>
      </p:sp>
      <p:sp>
        <p:nvSpPr>
          <p:cNvPr id="2" name="Rectangle 6">
            <a:extLst>
              <a:ext uri="{FF2B5EF4-FFF2-40B4-BE49-F238E27FC236}">
                <a16:creationId xmlns:a16="http://schemas.microsoft.com/office/drawing/2014/main" id="{F68A8426-868E-EA0B-8A09-331CD0C57655}"/>
              </a:ext>
            </a:extLst>
          </p:cNvPr>
          <p:cNvSpPr/>
          <p:nvPr/>
        </p:nvSpPr>
        <p:spPr>
          <a:xfrm>
            <a:off x="431542" y="1188921"/>
            <a:ext cx="8280916" cy="5324535"/>
          </a:xfrm>
          <a:prstGeom prst="rect">
            <a:avLst/>
          </a:prstGeom>
          <a:noFill/>
          <a:ln cap="flat">
            <a:noFill/>
            <a:prstDash val="solid"/>
          </a:ln>
        </p:spPr>
        <p:txBody>
          <a:bodyPr vert="horz" wrap="square" lIns="91440" tIns="45720" rIns="91440" bIns="45720" anchor="t" anchorCtr="0" compatLnSpc="1">
            <a:spAutoFit/>
          </a:bodyPr>
          <a:lstStyle/>
          <a:p>
            <a:pPr>
              <a:buSzPct val="100000"/>
              <a:defRPr sz="1800" b="0" i="0" u="none" strike="noStrike" kern="0" cap="none" spc="0" baseline="0">
                <a:solidFill>
                  <a:srgbClr val="000000"/>
                </a:solidFill>
                <a:uFillTx/>
              </a:defRPr>
            </a:pPr>
            <a:r>
              <a:rPr lang="en-GB" sz="2000" b="0" i="0" u="none" strike="noStrike" kern="1200" cap="none" spc="0" baseline="0">
                <a:solidFill>
                  <a:schemeClr val="bg1"/>
                </a:solidFill>
                <a:uFillTx/>
                <a:latin typeface="Arial" panose="020B0604020202020204" pitchFamily="34" charset="0"/>
                <a:cs typeface="Arial" panose="020B0604020202020204" pitchFamily="34" charset="0"/>
              </a:rPr>
              <a:t>As the bursary levels are fixed, </a:t>
            </a:r>
            <a:r>
              <a:rPr lang="en-GB" sz="2000">
                <a:solidFill>
                  <a:schemeClr val="bg1"/>
                </a:solidFill>
                <a:latin typeface="Arial" panose="020B0604020202020204" pitchFamily="34" charset="0"/>
                <a:cs typeface="Arial" panose="020B0604020202020204" pitchFamily="34" charset="0"/>
              </a:rPr>
              <a:t>you </a:t>
            </a:r>
            <a:r>
              <a:rPr lang="en-GB" sz="2000" b="0" i="0" u="none" strike="noStrike" kern="1200" cap="none" spc="0" baseline="0">
                <a:solidFill>
                  <a:schemeClr val="bg1"/>
                </a:solidFill>
                <a:uFillTx/>
                <a:latin typeface="Arial" panose="020B0604020202020204" pitchFamily="34" charset="0"/>
                <a:cs typeface="Arial" panose="020B0604020202020204" pitchFamily="34" charset="0"/>
              </a:rPr>
              <a:t>do not </a:t>
            </a:r>
            <a:r>
              <a:rPr lang="en-GB" sz="2000">
                <a:solidFill>
                  <a:schemeClr val="bg1"/>
                </a:solidFill>
                <a:latin typeface="Arial" panose="020B0604020202020204" pitchFamily="34" charset="0"/>
                <a:cs typeface="Arial" panose="020B0604020202020204" pitchFamily="34" charset="0"/>
              </a:rPr>
              <a:t>need to provide</a:t>
            </a:r>
            <a:r>
              <a:rPr lang="en-GB" sz="2000" kern="0">
                <a:solidFill>
                  <a:schemeClr val="bg1"/>
                </a:solidFill>
                <a:latin typeface="Arial" panose="020B0604020202020204" pitchFamily="34" charset="0"/>
                <a:cs typeface="Arial" panose="020B0604020202020204" pitchFamily="34" charset="0"/>
              </a:rPr>
              <a:t> a breakdown of the costs involved</a:t>
            </a:r>
            <a:r>
              <a:rPr lang="en-GB" sz="2000" b="0" i="0" u="none" strike="noStrike" kern="1200" cap="none" spc="0" baseline="0">
                <a:solidFill>
                  <a:schemeClr val="bg1"/>
                </a:solidFill>
                <a:uFillTx/>
                <a:latin typeface="Arial" panose="020B0604020202020204" pitchFamily="34" charset="0"/>
                <a:cs typeface="Arial" panose="020B0604020202020204" pitchFamily="34" charset="0"/>
              </a:rPr>
              <a:t>. </a:t>
            </a:r>
            <a:r>
              <a:rPr lang="en-GB" sz="2000" kern="0">
                <a:solidFill>
                  <a:schemeClr val="bg1"/>
                </a:solidFill>
                <a:latin typeface="Arial" panose="020B0604020202020204" pitchFamily="34" charset="0"/>
                <a:cs typeface="Arial" panose="020B0604020202020204" pitchFamily="34" charset="0"/>
              </a:rPr>
              <a:t>You </a:t>
            </a:r>
            <a:r>
              <a:rPr lang="en-GB" sz="2000" b="0" i="0" u="none" strike="noStrike" kern="0" cap="none" spc="0" baseline="0">
                <a:solidFill>
                  <a:schemeClr val="bg1"/>
                </a:solidFill>
                <a:uFillTx/>
                <a:latin typeface="Arial" panose="020B0604020202020204" pitchFamily="34" charset="0"/>
                <a:cs typeface="Arial" panose="020B0604020202020204" pitchFamily="34" charset="0"/>
              </a:rPr>
              <a:t>should </a:t>
            </a:r>
            <a:r>
              <a:rPr lang="en-GB" sz="2000" kern="0">
                <a:solidFill>
                  <a:schemeClr val="bg1"/>
                </a:solidFill>
                <a:latin typeface="Arial" panose="020B0604020202020204" pitchFamily="34" charset="0"/>
                <a:cs typeface="Arial" panose="020B0604020202020204" pitchFamily="34" charset="0"/>
              </a:rPr>
              <a:t>however </a:t>
            </a:r>
            <a:r>
              <a:rPr lang="en-GB" sz="2000" b="0" i="0" u="none" strike="noStrike" kern="0" cap="none" spc="0" baseline="0">
                <a:solidFill>
                  <a:schemeClr val="bg1"/>
                </a:solidFill>
                <a:uFillTx/>
                <a:latin typeface="Arial" panose="020B0604020202020204" pitchFamily="34" charset="0"/>
                <a:cs typeface="Arial" panose="020B0604020202020204" pitchFamily="34" charset="0"/>
              </a:rPr>
              <a:t>make sure that your activity is feasible within the level of bursary requested. </a:t>
            </a:r>
            <a:endParaRPr lang="en-GB" sz="2000" b="0" i="0" u="none" strike="noStrike" kern="1200" cap="none" spc="0" baseline="0">
              <a:solidFill>
                <a:schemeClr val="bg1"/>
              </a:solidFill>
              <a:uFillTx/>
              <a:latin typeface="Arial" panose="020B0604020202020204" pitchFamily="34" charset="0"/>
              <a:cs typeface="Arial" panose="020B0604020202020204" pitchFamily="34" charset="0"/>
            </a:endParaRPr>
          </a:p>
          <a:p>
            <a:pPr marR="0" lvl="0" algn="l" defTabSz="914400" rtl="0" fontAlgn="auto" hangingPunct="1">
              <a:lnSpc>
                <a:spcPct val="100000"/>
              </a:lnSpc>
              <a:spcBef>
                <a:spcPts val="0"/>
              </a:spcBef>
              <a:spcAft>
                <a:spcPts val="0"/>
              </a:spcAft>
              <a:buSzPct val="100000"/>
              <a:tabLst/>
              <a:defRPr sz="1800" b="0" i="0" u="none" strike="noStrike" kern="0" cap="none" spc="0" baseline="0">
                <a:solidFill>
                  <a:srgbClr val="000000"/>
                </a:solidFill>
                <a:uFillTx/>
              </a:defRPr>
            </a:pPr>
            <a:endParaRPr lang="en-GB" sz="2000">
              <a:solidFill>
                <a:schemeClr val="bg1"/>
              </a:solidFill>
              <a:latin typeface="Arial" panose="020B0604020202020204" pitchFamily="34" charset="0"/>
              <a:cs typeface="Arial" panose="020B0604020202020204" pitchFamily="34" charset="0"/>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00" b="1" i="0" u="none" strike="noStrike" kern="1200" cap="none" spc="0" baseline="0">
                <a:solidFill>
                  <a:srgbClr val="D79EB9"/>
                </a:solidFill>
                <a:uFillTx/>
                <a:latin typeface="Arial" panose="020B0604020202020204" pitchFamily="34" charset="0"/>
                <a:cs typeface="Arial" panose="020B0604020202020204" pitchFamily="34" charset="0"/>
              </a:rPr>
              <a:t>Partnership income </a:t>
            </a:r>
            <a:r>
              <a:rPr lang="en-GB" sz="2000" i="0" u="none" strike="noStrike" kern="1200" cap="none" spc="0" baseline="0">
                <a:solidFill>
                  <a:schemeClr val="bg1"/>
                </a:solidFill>
                <a:uFillTx/>
                <a:latin typeface="Arial" panose="020B0604020202020204" pitchFamily="34" charset="0"/>
                <a:cs typeface="Arial" panose="020B0604020202020204" pitchFamily="34" charset="0"/>
              </a:rPr>
              <a:t>is not a requirement of the fund. H</a:t>
            </a:r>
            <a:r>
              <a:rPr lang="en-GB" sz="2000" b="0" i="0" u="none" strike="noStrike" kern="1200" cap="none" spc="0" baseline="0">
                <a:solidFill>
                  <a:schemeClr val="bg1"/>
                </a:solidFill>
                <a:uFillTx/>
                <a:latin typeface="Arial" panose="020B0604020202020204" pitchFamily="34" charset="0"/>
                <a:cs typeface="Arial" panose="020B0604020202020204" pitchFamily="34" charset="0"/>
              </a:rPr>
              <a:t>owever, if your project or activity costs more than the bursary amount </a:t>
            </a:r>
            <a:r>
              <a:rPr lang="en-GB" sz="2000">
                <a:solidFill>
                  <a:schemeClr val="bg1"/>
                </a:solidFill>
                <a:latin typeface="Arial" panose="020B0604020202020204" pitchFamily="34" charset="0"/>
                <a:cs typeface="Arial" panose="020B0604020202020204" pitchFamily="34" charset="0"/>
              </a:rPr>
              <a:t>you will need to tell us where the rest of the income is coming from. </a:t>
            </a:r>
          </a:p>
          <a:p>
            <a:pPr marR="0" lvl="0" algn="l" defTabSz="914400" rtl="0" fontAlgn="auto" hangingPunct="1">
              <a:lnSpc>
                <a:spcPct val="100000"/>
              </a:lnSpc>
              <a:spcBef>
                <a:spcPts val="0"/>
              </a:spcBef>
              <a:spcAft>
                <a:spcPts val="0"/>
              </a:spcAft>
              <a:buSzPct val="100000"/>
              <a:tabLst/>
              <a:defRPr sz="1800" b="0" i="0" u="none" strike="noStrike" kern="0" cap="none" spc="0" baseline="0">
                <a:solidFill>
                  <a:srgbClr val="000000"/>
                </a:solidFill>
                <a:uFillTx/>
              </a:defRPr>
            </a:pPr>
            <a:endParaRPr lang="en-GB" sz="2000" b="0" i="0" u="none" strike="noStrike" kern="1200" cap="none" spc="0" baseline="0">
              <a:solidFill>
                <a:schemeClr val="bg1"/>
              </a:solidFill>
              <a:uFillTx/>
              <a:latin typeface="Arial" panose="020B0604020202020204" pitchFamily="34" charset="0"/>
              <a:cs typeface="Arial" panose="020B0604020202020204" pitchFamily="34" charset="0"/>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00" b="0" i="0" u="none" strike="noStrike" kern="1200" cap="none" spc="0" baseline="0">
                <a:solidFill>
                  <a:schemeClr val="bg1"/>
                </a:solidFill>
                <a:uFillTx/>
                <a:latin typeface="Arial" panose="020B0604020202020204" pitchFamily="34" charset="0"/>
                <a:cs typeface="Arial" panose="020B0604020202020204" pitchFamily="34" charset="0"/>
              </a:rPr>
              <a:t>VACMA is funded by the National Lottery through Creative Scotland with a range of partners across Scotland. As such</a:t>
            </a:r>
            <a:r>
              <a:rPr lang="en-GB" sz="2000">
                <a:solidFill>
                  <a:schemeClr val="bg1"/>
                </a:solidFill>
                <a:latin typeface="Arial" panose="020B0604020202020204" pitchFamily="34" charset="0"/>
                <a:cs typeface="Arial" panose="020B0604020202020204" pitchFamily="34" charset="0"/>
              </a:rPr>
              <a:t> </a:t>
            </a:r>
            <a:r>
              <a:rPr lang="en-GB" sz="2000" b="1" i="0" u="none" strike="noStrike" kern="1200" cap="none" spc="0" baseline="0">
                <a:solidFill>
                  <a:srgbClr val="D79EB9"/>
                </a:solidFill>
                <a:uFillTx/>
                <a:latin typeface="Arial" panose="020B0604020202020204" pitchFamily="34" charset="0"/>
                <a:cs typeface="Arial" panose="020B0604020202020204" pitchFamily="34" charset="0"/>
              </a:rPr>
              <a:t>it cannot be used as partnership funding for any other Creative Scotland funding programmes</a:t>
            </a:r>
            <a:r>
              <a:rPr lang="en-GB" sz="2000" b="1" i="0" u="none" strike="noStrike" kern="1200" cap="none" spc="0" baseline="0">
                <a:solidFill>
                  <a:schemeClr val="bg1"/>
                </a:solidFill>
                <a:uFillTx/>
                <a:latin typeface="Arial" panose="020B0604020202020204" pitchFamily="34" charset="0"/>
                <a:cs typeface="Arial" panose="020B0604020202020204" pitchFamily="34" charset="0"/>
              </a:rPr>
              <a:t>.</a:t>
            </a:r>
            <a:endParaRPr lang="en-GB" sz="2000" b="0" i="0" u="none" strike="noStrike" kern="1200" cap="none" spc="0" baseline="0">
              <a:solidFill>
                <a:schemeClr val="bg1"/>
              </a:solidFill>
              <a:uFillTx/>
              <a:latin typeface="Arial" panose="020B0604020202020204" pitchFamily="34" charset="0"/>
              <a:cs typeface="Arial" panose="020B0604020202020204" pitchFamily="34" charset="0"/>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000" b="0" i="0" u="none" strike="noStrike" kern="1200" cap="none" spc="0" baseline="0">
              <a:solidFill>
                <a:schemeClr val="bg1"/>
              </a:solidFill>
              <a:uFillTx/>
              <a:latin typeface="Arial" panose="020B0604020202020204" pitchFamily="34" charset="0"/>
              <a:cs typeface="Arial" panose="020B0604020202020204" pitchFamily="34" charset="0"/>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00" b="0" i="0" u="none" strike="noStrike" kern="1200" cap="none" spc="0" baseline="0">
                <a:solidFill>
                  <a:schemeClr val="bg1"/>
                </a:solidFill>
                <a:uFillTx/>
                <a:latin typeface="Arial" panose="020B0604020202020204" pitchFamily="34" charset="0"/>
                <a:cs typeface="Arial" panose="020B0604020202020204" pitchFamily="34" charset="0"/>
              </a:rPr>
              <a:t>If you or a key collaborator in your project are d/Deaf, disabled, neurodivergent or living with chronic illness you can request support with Personal Access Costs that are associated with the de</a:t>
            </a:r>
            <a:r>
              <a:rPr lang="en-GB" sz="2000">
                <a:solidFill>
                  <a:schemeClr val="bg1"/>
                </a:solidFill>
                <a:latin typeface="Arial" panose="020B0604020202020204" pitchFamily="34" charset="0"/>
                <a:cs typeface="Arial" panose="020B0604020202020204" pitchFamily="34" charset="0"/>
              </a:rPr>
              <a:t>livery of your activity.</a:t>
            </a:r>
            <a:endParaRPr lang="en-GB" sz="2000" b="0" i="0" u="none" strike="noStrike" kern="1200" cap="none" spc="0" baseline="0">
              <a:solidFill>
                <a:schemeClr val="bg1"/>
              </a:solidFill>
              <a:uFillTx/>
              <a:latin typeface="Arial" panose="020B0604020202020204" pitchFamily="34" charset="0"/>
              <a:cs typeface="Arial" panose="020B060402020202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253D8F"/>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18057D5-3B90-9C3A-3687-5A4B492FEEF9}"/>
              </a:ext>
            </a:extLst>
          </p:cNvPr>
          <p:cNvSpPr>
            <a:spLocks noGrp="1"/>
          </p:cNvSpPr>
          <p:nvPr>
            <p:ph type="title" idx="4294967295"/>
          </p:nvPr>
        </p:nvSpPr>
        <p:spPr>
          <a:xfrm>
            <a:off x="457200" y="-133066"/>
            <a:ext cx="8229600" cy="1143000"/>
          </a:xfrm>
        </p:spPr>
        <p:txBody>
          <a:bodyPr vert="horz" wrap="square" lIns="91440" tIns="45720" rIns="91440" bIns="45720" anchor="b" anchorCtr="1" compatLnSpc="1">
            <a:normAutofit/>
          </a:bodyPr>
          <a:lstStyle/>
          <a:p>
            <a:r>
              <a:rPr lang="en-GB" sz="4000" b="1">
                <a:solidFill>
                  <a:schemeClr val="bg1"/>
                </a:solidFill>
                <a:latin typeface="Arial" panose="020B0604020202020204" pitchFamily="34" charset="0"/>
                <a:cs typeface="Arial" panose="020B0604020202020204" pitchFamily="34" charset="0"/>
              </a:rPr>
              <a:t>Personal Access Costs</a:t>
            </a:r>
          </a:p>
        </p:txBody>
      </p:sp>
      <p:sp>
        <p:nvSpPr>
          <p:cNvPr id="2" name="Rectangle 2">
            <a:extLst>
              <a:ext uri="{FF2B5EF4-FFF2-40B4-BE49-F238E27FC236}">
                <a16:creationId xmlns:a16="http://schemas.microsoft.com/office/drawing/2014/main" id="{5AC0D4B0-306C-7D61-6D6B-AB5729FA2AB6}"/>
              </a:ext>
            </a:extLst>
          </p:cNvPr>
          <p:cNvSpPr/>
          <p:nvPr/>
        </p:nvSpPr>
        <p:spPr>
          <a:xfrm>
            <a:off x="457200" y="887104"/>
            <a:ext cx="8280916" cy="7171194"/>
          </a:xfrm>
          <a:prstGeom prst="rect">
            <a:avLst/>
          </a:prstGeom>
          <a:noFill/>
          <a:ln cap="flat">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000" b="1" i="0" u="none" strike="noStrike" kern="1200" cap="none" spc="0" baseline="0">
              <a:solidFill>
                <a:schemeClr val="bg1"/>
              </a:solidFill>
              <a:uFillTx/>
              <a:latin typeface="Arial" panose="020B0604020202020204" pitchFamily="34" charset="0"/>
              <a:cs typeface="Arial" panose="020B0604020202020204" pitchFamily="34" charset="0"/>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00" b="0" i="0" u="none" strike="noStrike" kern="1200" cap="none" spc="0" baseline="0">
                <a:solidFill>
                  <a:schemeClr val="bg1"/>
                </a:solidFill>
                <a:uFillTx/>
                <a:latin typeface="Arial" panose="020B0604020202020204" pitchFamily="34" charset="0"/>
                <a:cs typeface="Arial" panose="020B0604020202020204" pitchFamily="34" charset="0"/>
              </a:rPr>
              <a:t>Personal Access Costs are costs related to </a:t>
            </a:r>
            <a:r>
              <a:rPr lang="en-GB" sz="2000" b="1" i="0" u="none" strike="noStrike" kern="1200" cap="none" spc="0" baseline="0">
                <a:solidFill>
                  <a:srgbClr val="D79EB9"/>
                </a:solidFill>
                <a:uFillTx/>
                <a:latin typeface="Arial" panose="020B0604020202020204" pitchFamily="34" charset="0"/>
                <a:cs typeface="Arial" panose="020B0604020202020204" pitchFamily="34" charset="0"/>
              </a:rPr>
              <a:t>your own access needs</a:t>
            </a:r>
            <a:r>
              <a:rPr lang="en-GB" sz="2000" b="0" i="0" u="none" strike="noStrike" kern="1200" cap="none" spc="0" baseline="0">
                <a:solidFill>
                  <a:schemeClr val="bg1"/>
                </a:solidFill>
                <a:uFillTx/>
                <a:latin typeface="Arial" panose="020B0604020202020204" pitchFamily="34" charset="0"/>
                <a:cs typeface="Arial" panose="020B0604020202020204" pitchFamily="34" charset="0"/>
              </a:rPr>
              <a:t>, and/or the access needs of any key collaborators involved in your project e.g. a mentor or tutor.</a:t>
            </a: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2000" b="0" i="0" u="none" strike="noStrike" kern="1200" cap="none" spc="0" baseline="0">
              <a:solidFill>
                <a:schemeClr val="bg1"/>
              </a:solidFill>
              <a:uFillTx/>
              <a:latin typeface="Arial" panose="020B0604020202020204" pitchFamily="34" charset="0"/>
              <a:cs typeface="Arial" panose="020B0604020202020204" pitchFamily="34" charset="0"/>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00" b="0" i="0" u="none" strike="noStrike" kern="1200" cap="none" spc="0" baseline="0">
                <a:solidFill>
                  <a:schemeClr val="bg1"/>
                </a:solidFill>
                <a:uFillTx/>
                <a:latin typeface="Arial" panose="020B0604020202020204" pitchFamily="34" charset="0"/>
                <a:cs typeface="Arial" panose="020B0604020202020204" pitchFamily="34" charset="0"/>
              </a:rPr>
              <a:t>You can request Personal Access costs if you are d/Deaf, disabled, neurodivergent, living with chronic illness, mental illness or hold caring responsibilitie</a:t>
            </a:r>
            <a:r>
              <a:rPr lang="en-GB" sz="2000">
                <a:solidFill>
                  <a:schemeClr val="bg1"/>
                </a:solidFill>
                <a:latin typeface="Arial" panose="020B0604020202020204" pitchFamily="34" charset="0"/>
                <a:cs typeface="Arial" panose="020B0604020202020204" pitchFamily="34" charset="0"/>
              </a:rPr>
              <a:t>s. </a:t>
            </a:r>
          </a:p>
          <a:p>
            <a:pPr marR="0" lvl="0" algn="l" defTabSz="914400" rtl="0" fontAlgn="auto" hangingPunct="1">
              <a:lnSpc>
                <a:spcPct val="100000"/>
              </a:lnSpc>
              <a:spcBef>
                <a:spcPts val="0"/>
              </a:spcBef>
              <a:spcAft>
                <a:spcPts val="0"/>
              </a:spcAft>
              <a:buSzPct val="100000"/>
              <a:tabLst/>
              <a:defRPr sz="1800" b="0" i="0" u="none" strike="noStrike" kern="0" cap="none" spc="0" baseline="0">
                <a:solidFill>
                  <a:srgbClr val="000000"/>
                </a:solidFill>
                <a:uFillTx/>
              </a:defRPr>
            </a:pPr>
            <a:endParaRPr lang="en-GB" sz="2000" b="0" i="0" u="none" strike="noStrike" kern="1200" cap="none" spc="0" baseline="0">
              <a:solidFill>
                <a:schemeClr val="bg1"/>
              </a:solidFill>
              <a:uFillTx/>
              <a:latin typeface="Arial" panose="020B0604020202020204" pitchFamily="34" charset="0"/>
              <a:cs typeface="Arial" panose="020B0604020202020204" pitchFamily="34" charset="0"/>
            </a:endParaRPr>
          </a:p>
          <a:p>
            <a:pPr marL="342900" indent="-342900">
              <a:buSzPct val="100000"/>
              <a:buFont typeface="Arial" pitchFamily="34"/>
              <a:buChar char="•"/>
              <a:defRPr sz="1800" b="0" i="0" u="none" strike="noStrike" kern="0" cap="none" spc="0" baseline="0">
                <a:solidFill>
                  <a:srgbClr val="000000"/>
                </a:solidFill>
                <a:uFillTx/>
              </a:defRPr>
            </a:pPr>
            <a:r>
              <a:rPr lang="en-GB" sz="2000">
                <a:solidFill>
                  <a:schemeClr val="bg1"/>
                </a:solidFill>
                <a:latin typeface="Arial" panose="020B0604020202020204" pitchFamily="34" charset="0"/>
                <a:cs typeface="Arial" panose="020B0604020202020204" pitchFamily="34" charset="0"/>
              </a:rPr>
              <a:t>Personal Access Costs are separate to your bursary request. This to ensure that all applicants can spend the full bursary amount on their creative and professional development. </a:t>
            </a: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2000" b="0" i="0" u="none" strike="noStrike" kern="1200" cap="none" spc="0" baseline="0">
              <a:solidFill>
                <a:schemeClr val="bg1"/>
              </a:solidFill>
              <a:uFillTx/>
              <a:latin typeface="Arial" panose="020B0604020202020204" pitchFamily="34" charset="0"/>
              <a:cs typeface="Arial" panose="020B0604020202020204" pitchFamily="34" charset="0"/>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00">
                <a:solidFill>
                  <a:schemeClr val="bg1"/>
                </a:solidFill>
                <a:latin typeface="Arial" panose="020B0604020202020204" pitchFamily="34" charset="0"/>
                <a:cs typeface="Arial" panose="020B0604020202020204" pitchFamily="34" charset="0"/>
              </a:rPr>
              <a:t>Examples of eligible costs include a BSL interpreter, specialist equipment or software, a personal assistant for disabled person and one-off or short-term childcare costs. </a:t>
            </a: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2000">
              <a:solidFill>
                <a:schemeClr val="bg1"/>
              </a:solidFill>
              <a:latin typeface="Arial" panose="020B0604020202020204" pitchFamily="34" charset="0"/>
              <a:cs typeface="Arial" panose="020B0604020202020204" pitchFamily="34" charset="0"/>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00">
                <a:solidFill>
                  <a:schemeClr val="bg1"/>
                </a:solidFill>
                <a:latin typeface="Arial" panose="020B0604020202020204" pitchFamily="34" charset="0"/>
                <a:cs typeface="Arial" panose="020B0604020202020204" pitchFamily="34" charset="0"/>
              </a:rPr>
              <a:t>You can tell us if you require personal access costs in the application form. </a:t>
            </a: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2000">
              <a:solidFill>
                <a:schemeClr val="bg1"/>
              </a:solidFill>
              <a:latin typeface="Calibri"/>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2000">
              <a:solidFill>
                <a:schemeClr val="bg1"/>
              </a:solidFill>
              <a:latin typeface="Calibri"/>
            </a:endParaRPr>
          </a:p>
          <a:p>
            <a:pPr marR="0" lvl="0" algn="l" defTabSz="914400" rtl="0" fontAlgn="auto" hangingPunct="1">
              <a:lnSpc>
                <a:spcPct val="100000"/>
              </a:lnSpc>
              <a:spcBef>
                <a:spcPts val="0"/>
              </a:spcBef>
              <a:spcAft>
                <a:spcPts val="0"/>
              </a:spcAft>
              <a:buSzPct val="100000"/>
              <a:tabLst/>
              <a:defRPr sz="1800" b="0" i="0" u="none" strike="noStrike" kern="0" cap="none" spc="0" baseline="0">
                <a:solidFill>
                  <a:srgbClr val="000000"/>
                </a:solidFill>
                <a:uFillTx/>
              </a:defRPr>
            </a:pPr>
            <a:endParaRPr lang="en-GB" sz="2000">
              <a:solidFill>
                <a:schemeClr val="bg1"/>
              </a:solidFill>
              <a:latin typeface="Calibri"/>
            </a:endParaRPr>
          </a:p>
          <a:p>
            <a:pPr marR="0" lvl="0" algn="l" defTabSz="914400" rtl="0" fontAlgn="auto" hangingPunct="1">
              <a:lnSpc>
                <a:spcPct val="100000"/>
              </a:lnSpc>
              <a:spcBef>
                <a:spcPts val="0"/>
              </a:spcBef>
              <a:spcAft>
                <a:spcPts val="0"/>
              </a:spcAft>
              <a:buSzPct val="100000"/>
              <a:tabLst/>
              <a:defRPr sz="1800" b="0" i="0" u="none" strike="noStrike" kern="0" cap="none" spc="0" baseline="0">
                <a:solidFill>
                  <a:srgbClr val="000000"/>
                </a:solidFill>
                <a:uFillTx/>
              </a:defRPr>
            </a:pPr>
            <a:endParaRPr lang="en-GB" sz="2000">
              <a:solidFill>
                <a:schemeClr val="bg1"/>
              </a:solidFill>
              <a:latin typeface="Calibri"/>
            </a:endParaRPr>
          </a:p>
        </p:txBody>
      </p:sp>
    </p:spTree>
    <p:extLst>
      <p:ext uri="{BB962C8B-B14F-4D97-AF65-F5344CB8AC3E}">
        <p14:creationId xmlns:p14="http://schemas.microsoft.com/office/powerpoint/2010/main" val="38446913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253D8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565FAA-C403-8187-0FA8-25EC9B95EE8A}"/>
              </a:ext>
            </a:extLst>
          </p:cNvPr>
          <p:cNvSpPr>
            <a:spLocks noGrp="1"/>
          </p:cNvSpPr>
          <p:nvPr>
            <p:ph type="title"/>
          </p:nvPr>
        </p:nvSpPr>
        <p:spPr>
          <a:xfrm>
            <a:off x="1204415" y="490138"/>
            <a:ext cx="6735170" cy="522412"/>
          </a:xfrm>
        </p:spPr>
        <p:txBody>
          <a:bodyPr vert="horz" wrap="square" lIns="91440" tIns="45720" rIns="91440" bIns="45720" anchor="b" anchorCtr="1" compatLnSpc="1">
            <a:noAutofit/>
          </a:bodyPr>
          <a:lstStyle/>
          <a:p>
            <a:r>
              <a:rPr lang="en-GB" sz="4000" b="1">
                <a:solidFill>
                  <a:schemeClr val="bg1"/>
                </a:solidFill>
                <a:latin typeface="Arial" panose="020B0604020202020204" pitchFamily="34" charset="0"/>
                <a:cs typeface="Arial" panose="020B0604020202020204" pitchFamily="34" charset="0"/>
              </a:rPr>
              <a:t>How to Apply</a:t>
            </a:r>
          </a:p>
        </p:txBody>
      </p:sp>
      <p:sp>
        <p:nvSpPr>
          <p:cNvPr id="5" name="Rectangle 2">
            <a:extLst>
              <a:ext uri="{FF2B5EF4-FFF2-40B4-BE49-F238E27FC236}">
                <a16:creationId xmlns:a16="http://schemas.microsoft.com/office/drawing/2014/main" id="{3E066ED4-5BF2-00EE-2666-C0B0BD0FE1EE}"/>
              </a:ext>
            </a:extLst>
          </p:cNvPr>
          <p:cNvSpPr/>
          <p:nvPr/>
        </p:nvSpPr>
        <p:spPr>
          <a:xfrm>
            <a:off x="431542" y="1028813"/>
            <a:ext cx="8280916" cy="5632311"/>
          </a:xfrm>
          <a:prstGeom prst="rect">
            <a:avLst/>
          </a:prstGeom>
          <a:noFill/>
          <a:ln cap="flat">
            <a:noFill/>
            <a:prstDash val="solid"/>
          </a:ln>
        </p:spPr>
        <p:txBody>
          <a:bodyPr vert="horz" wrap="square" lIns="91440" tIns="45720" rIns="91440" bIns="45720" anchor="t" anchorCtr="0" compatLnSpc="1">
            <a:spAutoFit/>
          </a:bodyPr>
          <a:lstStyle/>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00" b="0" i="0" u="none" strike="noStrike" kern="1200" cap="none" spc="0" baseline="0">
                <a:solidFill>
                  <a:schemeClr val="bg1"/>
                </a:solidFill>
                <a:uFillTx/>
                <a:latin typeface="Arial" panose="020B0604020202020204" pitchFamily="34" charset="0"/>
                <a:cs typeface="Arial" panose="020B0604020202020204" pitchFamily="34" charset="0"/>
              </a:rPr>
              <a:t>Make sure you read the fund Guidelines before applying. </a:t>
            </a: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2000">
              <a:solidFill>
                <a:schemeClr val="bg1"/>
              </a:solidFill>
              <a:latin typeface="Arial" panose="020B0604020202020204" pitchFamily="34" charset="0"/>
              <a:cs typeface="Arial" panose="020B0604020202020204" pitchFamily="34" charset="0"/>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00">
                <a:solidFill>
                  <a:schemeClr val="bg1"/>
                </a:solidFill>
                <a:latin typeface="Arial" panose="020B0604020202020204" pitchFamily="34" charset="0"/>
                <a:cs typeface="Arial" panose="020B0604020202020204" pitchFamily="34" charset="0"/>
              </a:rPr>
              <a:t>Fill in the Application Form for your local area. You will find this on your local partners website. </a:t>
            </a: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2000" b="0" i="0" u="none" strike="noStrike" kern="1200" cap="none" spc="0" baseline="0">
              <a:solidFill>
                <a:schemeClr val="bg1"/>
              </a:solidFill>
              <a:uFillTx/>
              <a:latin typeface="Arial" panose="020B0604020202020204" pitchFamily="34" charset="0"/>
              <a:cs typeface="Arial" panose="020B0604020202020204" pitchFamily="34" charset="0"/>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00" b="0" i="0" u="none" strike="noStrike" kern="1200" cap="none" spc="0" baseline="0">
                <a:solidFill>
                  <a:schemeClr val="bg1"/>
                </a:solidFill>
                <a:uFillTx/>
                <a:latin typeface="Arial" panose="020B0604020202020204" pitchFamily="34" charset="0"/>
                <a:cs typeface="Arial" panose="020B0604020202020204" pitchFamily="34" charset="0"/>
              </a:rPr>
              <a:t>Submit your completed application for before the deadline. Make sure you include:</a:t>
            </a:r>
          </a:p>
          <a:p>
            <a:pPr marL="800100" lvl="1" indent="-342900">
              <a:buSzPct val="100000"/>
              <a:buFont typeface="Arial" pitchFamily="34"/>
              <a:buChar char="•"/>
              <a:defRPr sz="1800" b="0" i="0" u="none" strike="noStrike" kern="0" cap="none" spc="0" baseline="0">
                <a:solidFill>
                  <a:srgbClr val="000000"/>
                </a:solidFill>
                <a:uFillTx/>
              </a:defRPr>
            </a:pPr>
            <a:r>
              <a:rPr lang="en-GB" sz="2000">
                <a:solidFill>
                  <a:schemeClr val="bg1"/>
                </a:solidFill>
                <a:latin typeface="Arial" panose="020B0604020202020204" pitchFamily="34" charset="0"/>
                <a:cs typeface="Arial" panose="020B0604020202020204" pitchFamily="34" charset="0"/>
              </a:rPr>
              <a:t>Your CV</a:t>
            </a:r>
          </a:p>
          <a:p>
            <a:pPr marL="800100" lvl="1" indent="-342900">
              <a:buSzPct val="100000"/>
              <a:buFont typeface="Arial" pitchFamily="34"/>
              <a:buChar char="•"/>
              <a:defRPr sz="1800" b="0" i="0" u="none" strike="noStrike" kern="0" cap="none" spc="0" baseline="0">
                <a:solidFill>
                  <a:srgbClr val="000000"/>
                </a:solidFill>
                <a:uFillTx/>
              </a:defRPr>
            </a:pPr>
            <a:r>
              <a:rPr lang="en-GB" sz="2000" b="0" i="0" u="none" strike="noStrike" kern="1200" cap="none" spc="0" baseline="0">
                <a:solidFill>
                  <a:schemeClr val="bg1"/>
                </a:solidFill>
                <a:uFillTx/>
                <a:latin typeface="Arial" panose="020B0604020202020204" pitchFamily="34" charset="0"/>
                <a:cs typeface="Arial" panose="020B0604020202020204" pitchFamily="34" charset="0"/>
              </a:rPr>
              <a:t>Examples of work</a:t>
            </a:r>
          </a:p>
          <a:p>
            <a:pPr marL="800100" lvl="1" indent="-342900">
              <a:buSzPct val="100000"/>
              <a:buFont typeface="Arial" pitchFamily="34"/>
              <a:buChar char="•"/>
              <a:defRPr sz="1800" b="0" i="0" u="none" strike="noStrike" kern="0" cap="none" spc="0" baseline="0">
                <a:solidFill>
                  <a:srgbClr val="000000"/>
                </a:solidFill>
                <a:uFillTx/>
              </a:defRPr>
            </a:pPr>
            <a:r>
              <a:rPr lang="en-GB" sz="2000">
                <a:solidFill>
                  <a:schemeClr val="bg1"/>
                </a:solidFill>
                <a:latin typeface="Arial" panose="020B0604020202020204" pitchFamily="34" charset="0"/>
                <a:cs typeface="Arial" panose="020B0604020202020204" pitchFamily="34" charset="0"/>
              </a:rPr>
              <a:t>Equalities Monitoring Form</a:t>
            </a:r>
            <a:r>
              <a:rPr lang="en-GB" sz="2000" b="0" i="0" u="none" strike="noStrike" kern="1200" cap="none" spc="0" baseline="0">
                <a:solidFill>
                  <a:schemeClr val="bg1"/>
                </a:solidFill>
                <a:uFillTx/>
                <a:latin typeface="Arial" panose="020B0604020202020204" pitchFamily="34" charset="0"/>
                <a:cs typeface="Arial" panose="020B0604020202020204" pitchFamily="34" charset="0"/>
              </a:rPr>
              <a:t> </a:t>
            </a:r>
          </a:p>
          <a:p>
            <a:pPr marL="800100" lvl="1" indent="-342900">
              <a:buSzPct val="100000"/>
              <a:buFont typeface="Arial" pitchFamily="34"/>
              <a:buChar char="•"/>
              <a:defRPr sz="1800" b="0" i="0" u="none" strike="noStrike" kern="0" cap="none" spc="0" baseline="0">
                <a:solidFill>
                  <a:srgbClr val="000000"/>
                </a:solidFill>
                <a:uFillTx/>
              </a:defRPr>
            </a:pPr>
            <a:r>
              <a:rPr lang="en-GB" sz="2000">
                <a:solidFill>
                  <a:schemeClr val="bg1"/>
                </a:solidFill>
                <a:latin typeface="Arial"/>
                <a:cs typeface="Arial"/>
              </a:rPr>
              <a:t>Letters of confirmation/support (where relevant) </a:t>
            </a:r>
            <a:endParaRPr lang="en-GB" sz="2000" b="0" i="0" u="none" strike="noStrike" kern="1200" cap="none" spc="0" baseline="0">
              <a:solidFill>
                <a:schemeClr val="bg1"/>
              </a:solidFill>
              <a:uFillTx/>
              <a:latin typeface="Arial"/>
              <a:cs typeface="Arial"/>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2000" b="0" i="0" u="none" strike="noStrike" kern="1200" cap="none" spc="0" baseline="0">
              <a:solidFill>
                <a:schemeClr val="bg1"/>
              </a:solidFill>
              <a:uFillTx/>
              <a:latin typeface="Arial" panose="020B0604020202020204" pitchFamily="34" charset="0"/>
              <a:cs typeface="Arial" panose="020B0604020202020204" pitchFamily="34" charset="0"/>
            </a:endParaRPr>
          </a:p>
          <a:p>
            <a:pPr marL="342900" marR="0" lvl="0" indent="-342900" algn="l" defTabSz="914400" rtl="0" fontAlgn="auto" hangingPunct="1">
              <a:lnSpc>
                <a:spcPct val="100000"/>
              </a:lnSpc>
              <a:spcBef>
                <a:spcPts val="0"/>
              </a:spcBef>
              <a:spcAft>
                <a:spcPts val="0"/>
              </a:spcAft>
              <a:buSzPct val="100000"/>
              <a:buFont typeface="Arial" panose="020B0604020202020204" pitchFamily="34" charset="0"/>
              <a:buChar char="•"/>
              <a:tabLst/>
              <a:defRPr sz="1800" b="0" i="0" u="none" strike="noStrike" kern="0" cap="none" spc="0" baseline="0">
                <a:solidFill>
                  <a:srgbClr val="000000"/>
                </a:solidFill>
                <a:uFillTx/>
              </a:defRPr>
            </a:pPr>
            <a:r>
              <a:rPr lang="en-GB" sz="2000">
                <a:solidFill>
                  <a:schemeClr val="bg1"/>
                </a:solidFill>
                <a:latin typeface="Arial" panose="020B0604020202020204" pitchFamily="34" charset="0"/>
                <a:cs typeface="Arial" panose="020B0604020202020204" pitchFamily="34" charset="0"/>
              </a:rPr>
              <a:t>If you identify as D/deaf, hard of hearing, disabled or living with chronic illness, mental illness or neurodivergence (such as dyslexia, autism, ADHD) you can request access support. </a:t>
            </a:r>
          </a:p>
          <a:p>
            <a:pPr marL="342900" marR="0" lvl="0" indent="-342900" algn="l" defTabSz="914400" rtl="0" fontAlgn="auto" hangingPunct="1">
              <a:lnSpc>
                <a:spcPct val="100000"/>
              </a:lnSpc>
              <a:spcBef>
                <a:spcPts val="0"/>
              </a:spcBef>
              <a:spcAft>
                <a:spcPts val="0"/>
              </a:spcAft>
              <a:buSzPct val="100000"/>
              <a:buFont typeface="Arial" panose="020B0604020202020204" pitchFamily="34" charset="0"/>
              <a:buChar char="•"/>
              <a:tabLst/>
              <a:defRPr sz="1800" b="0" i="0" u="none" strike="noStrike" kern="0" cap="none" spc="0" baseline="0">
                <a:solidFill>
                  <a:srgbClr val="000000"/>
                </a:solidFill>
                <a:uFillTx/>
              </a:defRPr>
            </a:pPr>
            <a:endParaRPr lang="en-GB" sz="2000">
              <a:solidFill>
                <a:schemeClr val="bg1"/>
              </a:solidFill>
              <a:latin typeface="Arial" panose="020B0604020202020204" pitchFamily="34" charset="0"/>
              <a:cs typeface="Arial" panose="020B0604020202020204" pitchFamily="34" charset="0"/>
            </a:endParaRPr>
          </a:p>
          <a:p>
            <a:pPr marL="342900" marR="0" lvl="0" indent="-342900" algn="l" defTabSz="914400" rtl="0" fontAlgn="auto" hangingPunct="1">
              <a:lnSpc>
                <a:spcPct val="100000"/>
              </a:lnSpc>
              <a:spcBef>
                <a:spcPts val="0"/>
              </a:spcBef>
              <a:spcAft>
                <a:spcPts val="0"/>
              </a:spcAft>
              <a:buSzPct val="100000"/>
              <a:buFont typeface="Arial" panose="020B0604020202020204" pitchFamily="34" charset="0"/>
              <a:buChar char="•"/>
              <a:tabLst/>
              <a:defRPr sz="1800" b="0" i="0" u="none" strike="noStrike" kern="0" cap="none" spc="0" baseline="0">
                <a:solidFill>
                  <a:srgbClr val="000000"/>
                </a:solidFill>
                <a:uFillTx/>
              </a:defRPr>
            </a:pPr>
            <a:r>
              <a:rPr lang="en-GB" sz="2000">
                <a:solidFill>
                  <a:schemeClr val="bg1"/>
                </a:solidFill>
                <a:latin typeface="Arial" panose="020B0604020202020204" pitchFamily="34" charset="0"/>
                <a:cs typeface="Arial" panose="020B0604020202020204" pitchFamily="34" charset="0"/>
              </a:rPr>
              <a:t>Access support contributes to costs for services to help applicants overcome barriers to applying for funding. </a:t>
            </a:r>
          </a:p>
        </p:txBody>
      </p:sp>
    </p:spTree>
    <p:extLst>
      <p:ext uri="{BB962C8B-B14F-4D97-AF65-F5344CB8AC3E}">
        <p14:creationId xmlns:p14="http://schemas.microsoft.com/office/powerpoint/2010/main" val="26322794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253D8F"/>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49A79D-F215-01C5-AF4A-16CD6D7532E6}"/>
              </a:ext>
            </a:extLst>
          </p:cNvPr>
          <p:cNvSpPr>
            <a:spLocks noGrp="1"/>
          </p:cNvSpPr>
          <p:nvPr>
            <p:ph type="title" idx="4294967295"/>
          </p:nvPr>
        </p:nvSpPr>
        <p:spPr>
          <a:xfrm>
            <a:off x="457199" y="0"/>
            <a:ext cx="8229600" cy="1143000"/>
          </a:xfrm>
        </p:spPr>
        <p:txBody>
          <a:bodyPr vert="horz" wrap="square" lIns="91440" tIns="45720" rIns="91440" bIns="45720" anchor="b" anchorCtr="1" compatLnSpc="1">
            <a:noAutofit/>
          </a:bodyPr>
          <a:lstStyle/>
          <a:p>
            <a:r>
              <a:rPr lang="en-GB" sz="3000" b="1">
                <a:solidFill>
                  <a:schemeClr val="bg1"/>
                </a:solidFill>
                <a:latin typeface="Arial" panose="020B0604020202020204" pitchFamily="34" charset="0"/>
                <a:cs typeface="Arial" panose="020B0604020202020204" pitchFamily="34" charset="0"/>
              </a:rPr>
              <a:t>What happens after I submit my application?</a:t>
            </a:r>
          </a:p>
        </p:txBody>
      </p:sp>
      <p:sp>
        <p:nvSpPr>
          <p:cNvPr id="2" name="Rectangle 2">
            <a:extLst>
              <a:ext uri="{FF2B5EF4-FFF2-40B4-BE49-F238E27FC236}">
                <a16:creationId xmlns:a16="http://schemas.microsoft.com/office/drawing/2014/main" id="{3D0E63C9-04E9-5A4D-14D0-0A3C5848CD49}"/>
              </a:ext>
            </a:extLst>
          </p:cNvPr>
          <p:cNvSpPr/>
          <p:nvPr/>
        </p:nvSpPr>
        <p:spPr>
          <a:xfrm>
            <a:off x="291652" y="1348519"/>
            <a:ext cx="8560695" cy="5016758"/>
          </a:xfrm>
          <a:prstGeom prst="rect">
            <a:avLst/>
          </a:prstGeom>
          <a:noFill/>
          <a:ln cap="flat">
            <a:noFill/>
            <a:prstDash val="solid"/>
          </a:ln>
        </p:spPr>
        <p:txBody>
          <a:bodyPr vert="horz" wrap="square" lIns="91440" tIns="45720" rIns="91440" bIns="45720" anchor="t" anchorCtr="0" compatLnSpc="1">
            <a:spAutoFit/>
          </a:bodyPr>
          <a:lstStyle/>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00">
                <a:solidFill>
                  <a:schemeClr val="bg1"/>
                </a:solidFill>
                <a:latin typeface="Arial" panose="020B0604020202020204" pitchFamily="34" charset="0"/>
                <a:cs typeface="Arial" panose="020B0604020202020204" pitchFamily="34" charset="0"/>
              </a:rPr>
              <a:t>Ap</a:t>
            </a:r>
            <a:r>
              <a:rPr lang="en-GB" sz="2000" b="0" i="0" u="none" strike="noStrike" kern="1200" cap="none" spc="0" baseline="0">
                <a:solidFill>
                  <a:schemeClr val="bg1"/>
                </a:solidFill>
                <a:uFillTx/>
                <a:latin typeface="Arial" panose="020B0604020202020204" pitchFamily="34" charset="0"/>
                <a:cs typeface="Arial" panose="020B0604020202020204" pitchFamily="34" charset="0"/>
              </a:rPr>
              <a:t>plications go through an initial </a:t>
            </a:r>
            <a:r>
              <a:rPr lang="en-GB" sz="2000" b="1" i="0" u="none" strike="noStrike" kern="1200" cap="none" spc="0" baseline="0">
                <a:solidFill>
                  <a:schemeClr val="bg1"/>
                </a:solidFill>
                <a:uFillTx/>
                <a:latin typeface="Arial" panose="020B0604020202020204" pitchFamily="34" charset="0"/>
                <a:cs typeface="Arial" panose="020B0604020202020204" pitchFamily="34" charset="0"/>
              </a:rPr>
              <a:t>eligibility check. </a:t>
            </a:r>
            <a:r>
              <a:rPr lang="en-GB" sz="2000">
                <a:solidFill>
                  <a:schemeClr val="bg1"/>
                </a:solidFill>
                <a:latin typeface="Arial" panose="020B0604020202020204" pitchFamily="34" charset="0"/>
                <a:cs typeface="Arial" panose="020B0604020202020204" pitchFamily="34" charset="0"/>
              </a:rPr>
              <a:t>All e</a:t>
            </a:r>
            <a:r>
              <a:rPr lang="en-GB" sz="2000" b="0" i="0" u="none" strike="noStrike" kern="1200" cap="none" spc="0" baseline="0">
                <a:solidFill>
                  <a:schemeClr val="bg1"/>
                </a:solidFill>
                <a:uFillTx/>
                <a:latin typeface="Arial" panose="020B0604020202020204" pitchFamily="34" charset="0"/>
                <a:cs typeface="Arial" panose="020B0604020202020204" pitchFamily="34" charset="0"/>
              </a:rPr>
              <a:t>ligible applications then go to a </a:t>
            </a:r>
            <a:r>
              <a:rPr lang="en-GB" sz="2000" b="1" i="0" u="none" strike="noStrike" kern="1200" cap="none" spc="0" baseline="0">
                <a:solidFill>
                  <a:schemeClr val="bg1"/>
                </a:solidFill>
                <a:uFillTx/>
                <a:latin typeface="Arial" panose="020B0604020202020204" pitchFamily="34" charset="0"/>
                <a:cs typeface="Arial" panose="020B0604020202020204" pitchFamily="34" charset="0"/>
              </a:rPr>
              <a:t>panel meeting </a:t>
            </a:r>
            <a:r>
              <a:rPr lang="en-GB" sz="2000" b="0" i="0" u="none" strike="noStrike" kern="1200" cap="none" spc="0" baseline="0">
                <a:solidFill>
                  <a:schemeClr val="bg1"/>
                </a:solidFill>
                <a:uFillTx/>
                <a:latin typeface="Arial" panose="020B0604020202020204" pitchFamily="34" charset="0"/>
                <a:cs typeface="Arial" panose="020B0604020202020204" pitchFamily="34" charset="0"/>
              </a:rPr>
              <a:t>where decisions are made on who is supported.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000" b="0" i="0" u="none" strike="noStrike" kern="1200" cap="none" spc="0" baseline="0">
              <a:solidFill>
                <a:schemeClr val="bg1"/>
              </a:solidFill>
              <a:uFillTx/>
              <a:latin typeface="Arial" panose="020B0604020202020204" pitchFamily="34" charset="0"/>
              <a:cs typeface="Arial" panose="020B0604020202020204" pitchFamily="34" charset="0"/>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00" b="0" i="0" u="none" strike="noStrike" kern="1200" cap="none" spc="0" baseline="0">
                <a:solidFill>
                  <a:schemeClr val="bg1"/>
                </a:solidFill>
                <a:uFillTx/>
                <a:latin typeface="Arial" panose="020B0604020202020204" pitchFamily="34" charset="0"/>
                <a:cs typeface="Arial" panose="020B0604020202020204" pitchFamily="34" charset="0"/>
              </a:rPr>
              <a:t>Panels usually includes representatives from the local partner organisations and arts professionals, including local artists and makers. </a:t>
            </a: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2000" b="0" i="0" u="none" strike="noStrike" kern="1200" cap="none" spc="0" baseline="0">
              <a:solidFill>
                <a:schemeClr val="bg1"/>
              </a:solidFill>
              <a:uFillTx/>
              <a:latin typeface="Arial" panose="020B0604020202020204" pitchFamily="34" charset="0"/>
              <a:cs typeface="Arial" panose="020B0604020202020204" pitchFamily="34" charset="0"/>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00" b="0" i="0" u="none" strike="noStrike" kern="1200" cap="none" spc="0" baseline="0">
                <a:solidFill>
                  <a:schemeClr val="bg1"/>
                </a:solidFill>
                <a:uFillTx/>
                <a:latin typeface="Arial" panose="020B0604020202020204" pitchFamily="34" charset="0"/>
                <a:cs typeface="Arial" panose="020B0604020202020204" pitchFamily="34" charset="0"/>
              </a:rPr>
              <a:t>The panel will review your written responses and supporting material against the </a:t>
            </a:r>
            <a:r>
              <a:rPr lang="en-GB" sz="2000" b="1" i="0" u="none" strike="noStrike" kern="1200" cap="none" spc="0" baseline="0">
                <a:solidFill>
                  <a:schemeClr val="bg1"/>
                </a:solidFill>
                <a:uFillTx/>
                <a:latin typeface="Arial" panose="020B0604020202020204" pitchFamily="34" charset="0"/>
                <a:cs typeface="Arial" panose="020B0604020202020204" pitchFamily="34" charset="0"/>
              </a:rPr>
              <a:t>fund criteria</a:t>
            </a:r>
            <a:r>
              <a:rPr lang="en-GB" sz="2000" b="0" i="0" u="none" strike="noStrike" kern="1200" cap="none" spc="0" baseline="0">
                <a:solidFill>
                  <a:schemeClr val="bg1"/>
                </a:solidFill>
                <a:uFillTx/>
                <a:latin typeface="Arial" panose="020B0604020202020204" pitchFamily="34" charset="0"/>
                <a:cs typeface="Arial" panose="020B0604020202020204" pitchFamily="34" charset="0"/>
              </a:rPr>
              <a:t>. </a:t>
            </a: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2000" b="0" i="0" u="none" strike="noStrike" kern="1200" cap="none" spc="0" baseline="0">
              <a:solidFill>
                <a:schemeClr val="bg1"/>
              </a:solidFill>
              <a:uFillTx/>
              <a:latin typeface="Arial" panose="020B0604020202020204" pitchFamily="34" charset="0"/>
              <a:cs typeface="Arial" panose="020B0604020202020204" pitchFamily="34" charset="0"/>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00" b="0" i="0" u="none" strike="noStrike" kern="1200" cap="none" spc="0" baseline="0">
                <a:solidFill>
                  <a:schemeClr val="bg1"/>
                </a:solidFill>
                <a:uFillTx/>
                <a:latin typeface="Arial" panose="020B0604020202020204" pitchFamily="34" charset="0"/>
                <a:cs typeface="Arial" panose="020B0604020202020204" pitchFamily="34" charset="0"/>
              </a:rPr>
              <a:t>Panels will only use the application material to make decisions. They will not bring prior knowledge </a:t>
            </a:r>
            <a:r>
              <a:rPr lang="en-GB" sz="2000">
                <a:solidFill>
                  <a:schemeClr val="bg1"/>
                </a:solidFill>
                <a:latin typeface="Arial" panose="020B0604020202020204" pitchFamily="34" charset="0"/>
                <a:cs typeface="Arial" panose="020B0604020202020204" pitchFamily="34" charset="0"/>
              </a:rPr>
              <a:t>about</a:t>
            </a:r>
            <a:r>
              <a:rPr lang="en-GB" sz="2000" b="0" i="0" u="none" strike="noStrike" kern="1200" cap="none" spc="0" baseline="0">
                <a:solidFill>
                  <a:schemeClr val="bg1"/>
                </a:solidFill>
                <a:uFillTx/>
                <a:latin typeface="Arial" panose="020B0604020202020204" pitchFamily="34" charset="0"/>
                <a:cs typeface="Arial" panose="020B0604020202020204" pitchFamily="34" charset="0"/>
              </a:rPr>
              <a:t> you or your work into the decision-making process.</a:t>
            </a:r>
            <a:r>
              <a:rPr lang="en-GB" sz="2000" b="1" i="0" u="none" strike="noStrike" kern="1200" cap="none" spc="0" baseline="0">
                <a:solidFill>
                  <a:schemeClr val="bg1"/>
                </a:solidFill>
                <a:uFillTx/>
                <a:latin typeface="Arial" panose="020B0604020202020204" pitchFamily="34" charset="0"/>
                <a:cs typeface="Arial" panose="020B0604020202020204" pitchFamily="34" charset="0"/>
              </a:rPr>
              <a:t> We call this evidence-based decision making and it is designed to ensure that every applicant is treated fairly.</a:t>
            </a: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2000" b="1">
              <a:solidFill>
                <a:schemeClr val="bg1"/>
              </a:solidFill>
              <a:latin typeface="Arial" panose="020B0604020202020204" pitchFamily="34" charset="0"/>
              <a:cs typeface="Arial" panose="020B0604020202020204" pitchFamily="34" charset="0"/>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00" i="0" u="none" strike="noStrike" kern="1200" cap="none" spc="0" baseline="0">
                <a:solidFill>
                  <a:schemeClr val="bg1"/>
                </a:solidFill>
                <a:uFillTx/>
                <a:latin typeface="Arial" panose="020B0604020202020204" pitchFamily="34" charset="0"/>
                <a:cs typeface="Arial" panose="020B0604020202020204" pitchFamily="34" charset="0"/>
              </a:rPr>
              <a:t>You will receive a decision within </a:t>
            </a:r>
            <a:r>
              <a:rPr lang="en-GB" sz="2000" b="1" i="0" u="none" strike="noStrike" kern="1200" cap="none" spc="0" baseline="0">
                <a:solidFill>
                  <a:schemeClr val="bg1"/>
                </a:solidFill>
                <a:uFillTx/>
                <a:latin typeface="Arial" panose="020B0604020202020204" pitchFamily="34" charset="0"/>
                <a:cs typeface="Arial" panose="020B0604020202020204" pitchFamily="34" charset="0"/>
              </a:rPr>
              <a:t>8-weeks </a:t>
            </a:r>
            <a:r>
              <a:rPr lang="en-GB" sz="2000" i="0" u="none" strike="noStrike" kern="1200" cap="none" spc="0" baseline="0">
                <a:solidFill>
                  <a:schemeClr val="bg1"/>
                </a:solidFill>
                <a:uFillTx/>
                <a:latin typeface="Arial" panose="020B0604020202020204" pitchFamily="34" charset="0"/>
                <a:cs typeface="Arial" panose="020B0604020202020204" pitchFamily="34" charset="0"/>
              </a:rPr>
              <a:t>of the deadline. </a:t>
            </a:r>
          </a:p>
        </p:txBody>
      </p:sp>
    </p:spTree>
    <p:extLst>
      <p:ext uri="{BB962C8B-B14F-4D97-AF65-F5344CB8AC3E}">
        <p14:creationId xmlns:p14="http://schemas.microsoft.com/office/powerpoint/2010/main" val="12602483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name="Slide59">
    <p:bg>
      <p:bgPr>
        <a:solidFill>
          <a:srgbClr val="253D8F"/>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A1DB377-0600-0E2C-7D95-D5E528477D94}"/>
              </a:ext>
            </a:extLst>
          </p:cNvPr>
          <p:cNvSpPr>
            <a:spLocks noGrp="1"/>
          </p:cNvSpPr>
          <p:nvPr>
            <p:ph type="title" idx="4294967295"/>
          </p:nvPr>
        </p:nvSpPr>
        <p:spPr>
          <a:xfrm>
            <a:off x="457200" y="112595"/>
            <a:ext cx="8229600" cy="1143000"/>
          </a:xfrm>
        </p:spPr>
        <p:txBody>
          <a:bodyPr vert="horz" wrap="square" lIns="91440" tIns="45720" rIns="91440" bIns="45720" anchor="b" anchorCtr="1" compatLnSpc="1">
            <a:normAutofit/>
          </a:bodyPr>
          <a:lstStyle/>
          <a:p>
            <a:r>
              <a:rPr lang="en-GB" sz="4000" b="1">
                <a:solidFill>
                  <a:schemeClr val="bg1"/>
                </a:solidFill>
                <a:latin typeface="Arial" panose="020B0604020202020204" pitchFamily="34" charset="0"/>
                <a:cs typeface="Arial" panose="020B0604020202020204" pitchFamily="34" charset="0"/>
              </a:rPr>
              <a:t>What if I am unsuccessful? </a:t>
            </a:r>
          </a:p>
        </p:txBody>
      </p:sp>
      <p:sp>
        <p:nvSpPr>
          <p:cNvPr id="2" name="Rectangle 1">
            <a:extLst>
              <a:ext uri="{FF2B5EF4-FFF2-40B4-BE49-F238E27FC236}">
                <a16:creationId xmlns:a16="http://schemas.microsoft.com/office/drawing/2014/main" id="{01A5F8CC-D6F8-7559-7B31-9DD3E07A2F78}"/>
              </a:ext>
            </a:extLst>
          </p:cNvPr>
          <p:cNvSpPr/>
          <p:nvPr/>
        </p:nvSpPr>
        <p:spPr>
          <a:xfrm>
            <a:off x="614737" y="1509567"/>
            <a:ext cx="7914525" cy="4493538"/>
          </a:xfrm>
          <a:prstGeom prst="rect">
            <a:avLst/>
          </a:prstGeom>
          <a:noFill/>
          <a:ln cap="flat">
            <a:noFill/>
            <a:prstDash val="solid"/>
          </a:ln>
        </p:spPr>
        <p:txBody>
          <a:bodyPr vert="horz" wrap="square" lIns="91440" tIns="45720" rIns="91440" bIns="45720" anchor="t" anchorCtr="0" compatLnSpc="1">
            <a:spAutoFit/>
          </a:bodyPr>
          <a:lstStyle/>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200" b="0" i="0" u="none" strike="noStrike" kern="1200" cap="none" spc="0" baseline="0">
                <a:solidFill>
                  <a:schemeClr val="bg1"/>
                </a:solidFill>
                <a:uFillTx/>
                <a:latin typeface="Arial" panose="020B0604020202020204" pitchFamily="34" charset="0"/>
                <a:cs typeface="Arial" panose="020B0604020202020204" pitchFamily="34" charset="0"/>
              </a:rPr>
              <a:t>If you are not successful, please take time to reflect on the feedback given or ask for feedback if available.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200" b="0" i="0" u="none" strike="noStrike" kern="1200" cap="none" spc="0" baseline="0">
              <a:solidFill>
                <a:schemeClr val="bg1"/>
              </a:solidFill>
              <a:uFillTx/>
              <a:latin typeface="Arial" panose="020B0604020202020204" pitchFamily="34" charset="0"/>
              <a:cs typeface="Arial" panose="020B0604020202020204" pitchFamily="34" charset="0"/>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200" b="0" i="0" u="none" strike="noStrike" kern="1200" cap="none" spc="0" baseline="0">
                <a:solidFill>
                  <a:schemeClr val="bg1"/>
                </a:solidFill>
                <a:uFillTx/>
                <a:latin typeface="Arial" panose="020B0604020202020204" pitchFamily="34" charset="0"/>
                <a:cs typeface="Arial" panose="020B0604020202020204" pitchFamily="34" charset="0"/>
              </a:rPr>
              <a:t>You may have just missed out on receiving funding due to poor images or lack of clarity. Being turned down is not necessarily a comment on the quality of your work but rather the strength of your proposal compared to others being considered.</a:t>
            </a: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2200" b="0" i="0" u="none" strike="noStrike" kern="1200" cap="none" spc="0" baseline="0">
              <a:solidFill>
                <a:schemeClr val="bg1"/>
              </a:solidFill>
              <a:uFillTx/>
              <a:latin typeface="Arial" panose="020B0604020202020204" pitchFamily="34" charset="0"/>
              <a:cs typeface="Arial" panose="020B0604020202020204" pitchFamily="34" charset="0"/>
            </a:endParaRP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200" b="0" i="0" u="none" strike="noStrike" kern="1200" cap="none" spc="0" baseline="0">
                <a:solidFill>
                  <a:schemeClr val="bg1"/>
                </a:solidFill>
                <a:uFillTx/>
                <a:latin typeface="Arial" panose="020B0604020202020204" pitchFamily="34" charset="0"/>
                <a:cs typeface="Arial" panose="020B0604020202020204" pitchFamily="34" charset="0"/>
              </a:rPr>
              <a:t>We have had experience of a good number of people being turned down in one round and then successfully reapplying with a stronger and more focussed application having considered feedback from the panel.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48">
    <p:bg>
      <p:bgPr>
        <a:solidFill>
          <a:srgbClr val="253D8F"/>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F9E747D-1626-9A81-CAC9-7CEAE0723A6E}"/>
              </a:ext>
              <a:ext uri="{C183D7F6-B498-43B3-948B-1728B52AA6E4}">
                <adec:decorative xmlns:adec="http://schemas.microsoft.com/office/drawing/2017/decorative" val="0"/>
              </a:ext>
            </a:extLst>
          </p:cNvPr>
          <p:cNvSpPr>
            <a:spLocks noGrp="1"/>
          </p:cNvSpPr>
          <p:nvPr>
            <p:ph type="title"/>
          </p:nvPr>
        </p:nvSpPr>
        <p:spPr>
          <a:xfrm>
            <a:off x="4176215" y="641039"/>
            <a:ext cx="5052903" cy="832460"/>
          </a:xfrm>
        </p:spPr>
        <p:txBody>
          <a:bodyPr vert="horz" wrap="square" lIns="91440" tIns="45720" rIns="91440" bIns="45720" anchor="b" anchorCtr="1" compatLnSpc="1">
            <a:normAutofit fontScale="90000"/>
          </a:bodyPr>
          <a:lstStyle/>
          <a:p>
            <a:r>
              <a:rPr lang="en-GB" b="1">
                <a:solidFill>
                  <a:schemeClr val="bg1"/>
                </a:solidFill>
                <a:latin typeface="Arial" panose="020B0604020202020204" pitchFamily="34" charset="0"/>
                <a:cs typeface="Arial" panose="020B0604020202020204" pitchFamily="34" charset="0"/>
              </a:rPr>
              <a:t>About Creative Scotland </a:t>
            </a:r>
          </a:p>
        </p:txBody>
      </p:sp>
      <p:sp>
        <p:nvSpPr>
          <p:cNvPr id="6" name="TextBox 5">
            <a:extLst>
              <a:ext uri="{FF2B5EF4-FFF2-40B4-BE49-F238E27FC236}">
                <a16:creationId xmlns:a16="http://schemas.microsoft.com/office/drawing/2014/main" id="{C84E208A-A424-9B6F-A480-EFF809695E98}"/>
              </a:ext>
              <a:ext uri="{C183D7F6-B498-43B3-948B-1728B52AA6E4}">
                <adec:decorative xmlns:adec="http://schemas.microsoft.com/office/drawing/2017/decorative" val="0"/>
              </a:ext>
            </a:extLst>
          </p:cNvPr>
          <p:cNvSpPr txBox="1"/>
          <p:nvPr/>
        </p:nvSpPr>
        <p:spPr>
          <a:xfrm>
            <a:off x="4696445" y="1773970"/>
            <a:ext cx="4012442" cy="4247317"/>
          </a:xfrm>
          <a:prstGeom prst="rect">
            <a:avLst/>
          </a:prstGeom>
          <a:noFill/>
        </p:spPr>
        <p:txBody>
          <a:bodyPr wrap="square" rtlCol="0">
            <a:spAutoFit/>
          </a:bodyPr>
          <a:lstStyle/>
          <a:p>
            <a:pPr algn="ctr"/>
            <a:r>
              <a:rPr lang="en-GB" sz="2800" b="1">
                <a:solidFill>
                  <a:schemeClr val="bg1"/>
                </a:solidFill>
                <a:latin typeface="Arial" panose="020B0604020202020204" pitchFamily="34" charset="0"/>
                <a:ea typeface="Calibri" panose="020F0502020204030204" pitchFamily="34" charset="0"/>
                <a:cs typeface="Arial" panose="020B0604020202020204" pitchFamily="34" charset="0"/>
              </a:rPr>
              <a:t>Creative Scotland is the public body that supports the </a:t>
            </a:r>
            <a:r>
              <a:rPr lang="en-GB" sz="2800" b="1">
                <a:solidFill>
                  <a:srgbClr val="D79EB9"/>
                </a:solidFill>
                <a:latin typeface="Arial" panose="020B0604020202020204" pitchFamily="34" charset="0"/>
                <a:ea typeface="Calibri" panose="020F0502020204030204" pitchFamily="34" charset="0"/>
                <a:cs typeface="Arial" panose="020B0604020202020204" pitchFamily="34" charset="0"/>
              </a:rPr>
              <a:t>arts</a:t>
            </a:r>
            <a:r>
              <a:rPr lang="en-GB" sz="2800" b="1">
                <a:solidFill>
                  <a:schemeClr val="bg1"/>
                </a:solidFill>
                <a:latin typeface="Arial" panose="020B0604020202020204" pitchFamily="34" charset="0"/>
                <a:ea typeface="Calibri" panose="020F0502020204030204" pitchFamily="34" charset="0"/>
                <a:cs typeface="Arial" panose="020B0604020202020204" pitchFamily="34" charset="0"/>
              </a:rPr>
              <a:t>, </a:t>
            </a:r>
            <a:r>
              <a:rPr lang="en-GB" sz="2800" b="1">
                <a:solidFill>
                  <a:srgbClr val="D79EB9"/>
                </a:solidFill>
                <a:latin typeface="Arial" panose="020B0604020202020204" pitchFamily="34" charset="0"/>
                <a:ea typeface="Calibri" panose="020F0502020204030204" pitchFamily="34" charset="0"/>
                <a:cs typeface="Arial" panose="020B0604020202020204" pitchFamily="34" charset="0"/>
              </a:rPr>
              <a:t>screen</a:t>
            </a:r>
            <a:r>
              <a:rPr lang="en-GB" sz="2800" b="1">
                <a:solidFill>
                  <a:schemeClr val="bg1"/>
                </a:solidFill>
                <a:latin typeface="Arial" panose="020B0604020202020204" pitchFamily="34" charset="0"/>
                <a:ea typeface="Calibri" panose="020F0502020204030204" pitchFamily="34" charset="0"/>
                <a:cs typeface="Arial" panose="020B0604020202020204" pitchFamily="34" charset="0"/>
              </a:rPr>
              <a:t> and creative industries across all parts of Scotland on behalf of everyone who lives, works or visits here.</a:t>
            </a:r>
          </a:p>
          <a:p>
            <a:endParaRPr lang="en-GB"/>
          </a:p>
        </p:txBody>
      </p:sp>
      <p:pic>
        <p:nvPicPr>
          <p:cNvPr id="3" name="Picture 6" descr="Image showing two people working with fire at the Scottish Sculpture Workshop, taken by Ross Fraser McLean">
            <a:extLst>
              <a:ext uri="{FF2B5EF4-FFF2-40B4-BE49-F238E27FC236}">
                <a16:creationId xmlns:a16="http://schemas.microsoft.com/office/drawing/2014/main" id="{6984FFBF-0C08-1919-6AF7-65A39E446AF4}"/>
              </a:ext>
              <a:ext uri="{C183D7F6-B498-43B3-948B-1728B52AA6E4}">
                <adec:decorative xmlns:adec="http://schemas.microsoft.com/office/drawing/2017/decorative" val="0"/>
              </a:ext>
            </a:extLst>
          </p:cNvPr>
          <p:cNvPicPr>
            <a:picLocks noGrp="1" noRot="1" noChangeAspect="1" noMove="1" noResize="1" noEditPoints="1" noAdjustHandles="1" noChangeArrowheads="1" noChangeShapeType="1" noCrop="1"/>
          </p:cNvPicPr>
          <p:nvPr/>
        </p:nvPicPr>
        <p:blipFill>
          <a:blip r:embed="rId3"/>
          <a:srcRect l="15601" r="40081"/>
          <a:stretch>
            <a:fillRect/>
          </a:stretch>
        </p:blipFill>
        <p:spPr>
          <a:xfrm>
            <a:off x="-108520" y="0"/>
            <a:ext cx="4559792" cy="6858000"/>
          </a:xfrm>
          <a:prstGeom prst="rect">
            <a:avLst/>
          </a:prstGeom>
          <a:noFill/>
          <a:ln cap="flat">
            <a:noFill/>
          </a:ln>
        </p:spPr>
      </p:pic>
      <p:sp>
        <p:nvSpPr>
          <p:cNvPr id="4" name="TextBox 7">
            <a:extLst>
              <a:ext uri="{FF2B5EF4-FFF2-40B4-BE49-F238E27FC236}">
                <a16:creationId xmlns:a16="http://schemas.microsoft.com/office/drawing/2014/main" id="{16ED8373-05E4-9CA0-2698-1FCC8E229FA7}"/>
              </a:ext>
              <a:ext uri="{C183D7F6-B498-43B3-948B-1728B52AA6E4}">
                <adec:decorative xmlns:adec="http://schemas.microsoft.com/office/drawing/2017/decorative" val="1"/>
              </a:ext>
            </a:extLst>
          </p:cNvPr>
          <p:cNvSpPr txBox="1"/>
          <p:nvPr/>
        </p:nvSpPr>
        <p:spPr>
          <a:xfrm>
            <a:off x="4692730" y="6060148"/>
            <a:ext cx="4140629" cy="523220"/>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400" b="0" i="0" u="none" strike="noStrike" kern="1200" cap="none" spc="0" baseline="0">
                <a:solidFill>
                  <a:srgbClr val="FFFFFF"/>
                </a:solidFill>
                <a:uFillTx/>
                <a:latin typeface="Arial" panose="020B0604020202020204" pitchFamily="34" charset="0"/>
                <a:cs typeface="Arial" panose="020B0604020202020204" pitchFamily="34" charset="0"/>
              </a:rPr>
              <a:t>Image Credit: Scottish Sculpture Workshop. Photo by Ross Fraser McLean/Studio </a:t>
            </a:r>
            <a:r>
              <a:rPr lang="en-GB" sz="1400" b="0" i="0" u="none" strike="noStrike" kern="1200" cap="none" spc="0" baseline="0" err="1">
                <a:solidFill>
                  <a:srgbClr val="FFFFFF"/>
                </a:solidFill>
                <a:uFillTx/>
                <a:latin typeface="Arial" panose="020B0604020202020204" pitchFamily="34" charset="0"/>
                <a:cs typeface="Arial" panose="020B0604020202020204" pitchFamily="34" charset="0"/>
              </a:rPr>
              <a:t>RoRo</a:t>
            </a:r>
            <a:endParaRPr lang="en-GB" sz="1400" b="0" i="0" u="none" strike="noStrike" kern="1200" cap="none" spc="0" baseline="0">
              <a:solidFill>
                <a:srgbClr val="FFFFFF"/>
              </a:solidFill>
              <a:uFillTx/>
              <a:latin typeface="Arial" panose="020B0604020202020204" pitchFamily="34" charset="0"/>
              <a:cs typeface="Arial" panose="020B0604020202020204"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name="Slide41">
    <p:bg>
      <p:bgPr>
        <a:solidFill>
          <a:srgbClr val="253D8F"/>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892EAA2-539F-10C7-6662-64D5D5092826}"/>
              </a:ext>
            </a:extLst>
          </p:cNvPr>
          <p:cNvSpPr>
            <a:spLocks noGrp="1"/>
          </p:cNvSpPr>
          <p:nvPr>
            <p:ph type="title" idx="4294967295"/>
          </p:nvPr>
        </p:nvSpPr>
        <p:spPr>
          <a:xfrm>
            <a:off x="457200" y="298520"/>
            <a:ext cx="8229600" cy="1143000"/>
          </a:xfrm>
        </p:spPr>
        <p:txBody>
          <a:bodyPr vert="horz" wrap="square" lIns="91440" tIns="45720" rIns="91440" bIns="45720" anchor="b" anchorCtr="1" compatLnSpc="1">
            <a:normAutofit/>
          </a:bodyPr>
          <a:lstStyle/>
          <a:p>
            <a:r>
              <a:rPr lang="en-GB" sz="4800" b="1">
                <a:solidFill>
                  <a:schemeClr val="bg1"/>
                </a:solidFill>
                <a:latin typeface="Arial" panose="020B0604020202020204" pitchFamily="34" charset="0"/>
                <a:cs typeface="Arial" panose="020B0604020202020204" pitchFamily="34" charset="0"/>
              </a:rPr>
              <a:t>Deadlines</a:t>
            </a:r>
          </a:p>
        </p:txBody>
      </p:sp>
      <p:sp>
        <p:nvSpPr>
          <p:cNvPr id="2" name="Rectangle 1">
            <a:extLst>
              <a:ext uri="{FF2B5EF4-FFF2-40B4-BE49-F238E27FC236}">
                <a16:creationId xmlns:a16="http://schemas.microsoft.com/office/drawing/2014/main" id="{75ED0158-9776-B2AF-9817-DA46F5413CF5}"/>
              </a:ext>
            </a:extLst>
          </p:cNvPr>
          <p:cNvSpPr/>
          <p:nvPr/>
        </p:nvSpPr>
        <p:spPr>
          <a:xfrm>
            <a:off x="551900" y="2061527"/>
            <a:ext cx="8040200" cy="4185761"/>
          </a:xfrm>
          <a:prstGeom prst="rect">
            <a:avLst/>
          </a:prstGeom>
          <a:noFill/>
          <a:ln cap="flat">
            <a:noFill/>
            <a:prstDash val="solid"/>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3600" b="1" i="0" u="none" strike="noStrike" kern="1200" cap="none" spc="0" baseline="0">
                <a:solidFill>
                  <a:srgbClr val="D79EB9"/>
                </a:solidFill>
                <a:uFillTx/>
                <a:latin typeface="Arial" panose="020B0604020202020204" pitchFamily="34" charset="0"/>
                <a:cs typeface="Arial" panose="020B0604020202020204" pitchFamily="34" charset="0"/>
              </a:rPr>
              <a:t>Tuesday 22 October 2024 at 5pm</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3600" b="1" i="0" u="none" strike="noStrike" kern="1200" cap="none" spc="0" baseline="0">
                <a:solidFill>
                  <a:srgbClr val="D79EB9"/>
                </a:solidFill>
                <a:uFillTx/>
                <a:latin typeface="Arial" panose="020B0604020202020204" pitchFamily="34" charset="0"/>
                <a:cs typeface="Arial" panose="020B0604020202020204" pitchFamily="34" charset="0"/>
              </a:rPr>
              <a:t>Tuesday 4 February 2025 at 5pm</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3600" b="1">
              <a:solidFill>
                <a:srgbClr val="D79EB9"/>
              </a:solidFill>
              <a:latin typeface="Arial" panose="020B0604020202020204" pitchFamily="34" charset="0"/>
              <a:cs typeface="Arial" panose="020B0604020202020204" pitchFamily="34" charset="0"/>
            </a:endParaRPr>
          </a:p>
          <a:p>
            <a:pPr algn="ctr">
              <a:defRPr sz="1800" b="0" i="0" u="none" strike="noStrike" kern="0" cap="none" spc="0" baseline="0">
                <a:solidFill>
                  <a:srgbClr val="000000"/>
                </a:solidFill>
                <a:uFillTx/>
              </a:defRPr>
            </a:pPr>
            <a:r>
              <a:rPr lang="en-GB" sz="3600" b="0" i="0" u="none" strike="noStrike" kern="1200" cap="none" spc="0" baseline="0">
                <a:solidFill>
                  <a:srgbClr val="FFFFFF"/>
                </a:solidFill>
                <a:uFillTx/>
                <a:latin typeface="Arial" panose="020B0604020202020204" pitchFamily="34" charset="0"/>
                <a:cs typeface="Arial" panose="020B0604020202020204" pitchFamily="34" charset="0"/>
              </a:rPr>
              <a:t>Please check with your local scheme to see which deadline(s) they are running. </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3200" b="1">
              <a:solidFill>
                <a:srgbClr val="D79EB9"/>
              </a:solidFill>
              <a:latin typeface="Calibri"/>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D79EB9"/>
              </a:solidFill>
              <a:uFillTx/>
              <a:latin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name="Slide29">
    <p:bg>
      <p:bgPr>
        <a:solidFill>
          <a:srgbClr val="253D8F"/>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F7B3CE5-8315-D7B3-92F3-45434893E751}"/>
              </a:ext>
            </a:extLst>
          </p:cNvPr>
          <p:cNvSpPr txBox="1">
            <a:spLocks noGrp="1"/>
          </p:cNvSpPr>
          <p:nvPr>
            <p:ph type="title" idx="4294967295"/>
          </p:nvPr>
        </p:nvSpPr>
        <p:spPr>
          <a:xfrm>
            <a:off x="457200" y="301648"/>
            <a:ext cx="8229600" cy="11430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1" forceAA="0" compatLnSpc="1">
            <a:prstTxWarp prst="textNoShape">
              <a:avLst/>
            </a:prstTxWarp>
            <a:normAutofit fontScale="90000"/>
          </a:bodyPr>
          <a:lstStyle>
            <a:lvl1pPr marL="0" marR="0" lvl="0" indent="0" algn="ctr" defTabSz="914400" rtl="0" fontAlgn="auto" hangingPunct="1">
              <a:lnSpc>
                <a:spcPct val="100000"/>
              </a:lnSpc>
              <a:spcBef>
                <a:spcPts val="0"/>
              </a:spcBef>
              <a:spcAft>
                <a:spcPts val="0"/>
              </a:spcAft>
              <a:buNone/>
              <a:tabLst/>
              <a:defRPr lang="en-US" sz="4400" b="0" i="0" u="none" strike="noStrike" kern="1200" cap="none" spc="0" baseline="0">
                <a:solidFill>
                  <a:srgbClr val="000000"/>
                </a:solidFill>
                <a:uFillTx/>
                <a:latin typeface="Calibri"/>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800" b="1" i="0"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rPr>
              <a:t>Other sources of information and advice </a:t>
            </a:r>
          </a:p>
        </p:txBody>
      </p:sp>
      <p:sp>
        <p:nvSpPr>
          <p:cNvPr id="4" name="Rectangle 1">
            <a:extLst>
              <a:ext uri="{FF2B5EF4-FFF2-40B4-BE49-F238E27FC236}">
                <a16:creationId xmlns:a16="http://schemas.microsoft.com/office/drawing/2014/main" id="{55747BA1-5380-273E-2F20-1997C6050348}"/>
              </a:ext>
            </a:extLst>
          </p:cNvPr>
          <p:cNvSpPr/>
          <p:nvPr/>
        </p:nvSpPr>
        <p:spPr>
          <a:xfrm>
            <a:off x="262630" y="1444648"/>
            <a:ext cx="8618739" cy="6524863"/>
          </a:xfrm>
          <a:prstGeom prst="rect">
            <a:avLst/>
          </a:prstGeom>
          <a:noFill/>
          <a:ln cap="flat">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00" b="1" i="0" u="none" strike="noStrike" kern="1200" cap="none" spc="0" baseline="0">
                <a:solidFill>
                  <a:srgbClr val="D79EB9"/>
                </a:solidFill>
                <a:uFillTx/>
                <a:latin typeface="Arial" panose="020B0604020202020204" pitchFamily="34" charset="0"/>
                <a:ea typeface="ヒラギノ明朝 ProN W3"/>
                <a:cs typeface="Arial" panose="020B0604020202020204" pitchFamily="34" charset="0"/>
              </a:rPr>
              <a:t>Scottish Artists Union: </a:t>
            </a:r>
            <a:r>
              <a:rPr lang="en-GB" sz="2000" b="0" i="0" u="none" strike="noStrike" kern="1200" cap="none" spc="0" baseline="0">
                <a:solidFill>
                  <a:schemeClr val="bg1"/>
                </a:solidFill>
                <a:uFillTx/>
                <a:latin typeface="Arial" panose="020B0604020202020204" pitchFamily="34" charset="0"/>
                <a:ea typeface="ヒラギノ明朝 ProN W3"/>
                <a:cs typeface="Arial" panose="020B0604020202020204" pitchFamily="34" charset="0"/>
              </a:rPr>
              <a:t>www.artistsunion.scot</a:t>
            </a:r>
          </a:p>
          <a:p>
            <a:pPr marL="742950" marR="0" lvl="1" indent="-28575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000" b="0" i="0" u="none" strike="noStrike" kern="1200" cap="none" spc="0" baseline="0">
              <a:solidFill>
                <a:schemeClr val="bg1"/>
              </a:solidFill>
              <a:uFillTx/>
              <a:latin typeface="Arial" panose="020B0604020202020204" pitchFamily="34" charset="0"/>
              <a:ea typeface="ヒラギノ明朝 ProN W3" pitchFamily="1"/>
              <a:cs typeface="Arial" panose="020B0604020202020204" pitchFamily="34" charset="0"/>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00" b="1" i="0" u="none" strike="noStrike" kern="1200" cap="none" spc="0" baseline="0">
                <a:solidFill>
                  <a:srgbClr val="D79EB9"/>
                </a:solidFill>
                <a:uFillTx/>
                <a:latin typeface="Arial" panose="020B0604020202020204" pitchFamily="34" charset="0"/>
                <a:ea typeface="ヒラギノ明朝 ProN W3"/>
                <a:cs typeface="Arial" panose="020B0604020202020204" pitchFamily="34" charset="0"/>
              </a:rPr>
              <a:t>a-n The Artists Information Company: </a:t>
            </a:r>
            <a:r>
              <a:rPr lang="en-GB" sz="2000" b="0" i="0" u="none" strike="noStrike" kern="1200" cap="none" spc="0" baseline="0">
                <a:solidFill>
                  <a:schemeClr val="bg1"/>
                </a:solidFill>
                <a:uFillTx/>
                <a:latin typeface="Arial" panose="020B0604020202020204" pitchFamily="34" charset="0"/>
                <a:ea typeface="ヒラギノ明朝 ProN W3"/>
                <a:cs typeface="Arial" panose="020B0604020202020204" pitchFamily="34" charset="0"/>
              </a:rPr>
              <a:t>www.a-n.co.uk</a:t>
            </a:r>
          </a:p>
          <a:p>
            <a:pPr marL="457200" marR="0" lvl="0" indent="-457200" algn="l" defTabSz="914400" rtl="0" fontAlgn="auto" hangingPunct="1">
              <a:lnSpc>
                <a:spcPct val="100000"/>
              </a:lnSpc>
              <a:spcBef>
                <a:spcPts val="0"/>
              </a:spcBef>
              <a:spcAft>
                <a:spcPts val="0"/>
              </a:spcAft>
              <a:buClr>
                <a:srgbClr val="660066"/>
              </a:buClr>
              <a:buSzPct val="100000"/>
              <a:buFont typeface="Arial" pitchFamily="34"/>
              <a:buChar char="•"/>
              <a:tabLst/>
              <a:defRPr sz="1800" b="0" i="0" u="none" strike="noStrike" kern="0" cap="none" spc="0" baseline="0">
                <a:solidFill>
                  <a:srgbClr val="000000"/>
                </a:solidFill>
                <a:uFillTx/>
              </a:defRPr>
            </a:pPr>
            <a:endParaRPr lang="en-GB" sz="2000" b="0" i="0" u="none" strike="noStrike" kern="1200" cap="none" spc="0" baseline="0">
              <a:solidFill>
                <a:schemeClr val="bg1"/>
              </a:solidFill>
              <a:uFillTx/>
              <a:latin typeface="Arial" panose="020B0604020202020204" pitchFamily="34" charset="0"/>
              <a:ea typeface="ヒラギノ明朝 ProN W3" pitchFamily="1"/>
              <a:cs typeface="Arial" panose="020B0604020202020204" pitchFamily="34" charset="0"/>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00" b="1" i="0" u="none" strike="noStrike" kern="1200" cap="none" spc="0" baseline="0">
                <a:solidFill>
                  <a:srgbClr val="D79EB9"/>
                </a:solidFill>
                <a:uFillTx/>
                <a:latin typeface="Arial" panose="020B0604020202020204" pitchFamily="34" charset="0"/>
                <a:ea typeface="ヒラギノ明朝 ProN W3"/>
                <a:cs typeface="Arial" panose="020B0604020202020204" pitchFamily="34" charset="0"/>
              </a:rPr>
              <a:t>Artquest: </a:t>
            </a:r>
            <a:r>
              <a:rPr lang="en-GB" sz="2000" b="0" i="0" u="none" strike="noStrike" kern="1200" cap="none" spc="0" baseline="0">
                <a:solidFill>
                  <a:schemeClr val="bg1"/>
                </a:solidFill>
                <a:uFillTx/>
                <a:latin typeface="Arial" panose="020B0604020202020204" pitchFamily="34" charset="0"/>
                <a:ea typeface="ヒラギノ明朝 ProN W3"/>
                <a:cs typeface="Arial" panose="020B0604020202020204" pitchFamily="34" charset="0"/>
              </a:rPr>
              <a:t>www.artquest.org.uk</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000" b="1" i="0" u="none" strike="noStrike" kern="1200" cap="none" spc="0" baseline="0">
              <a:solidFill>
                <a:schemeClr val="bg1"/>
              </a:solidFill>
              <a:uFillTx/>
              <a:latin typeface="Arial" panose="020B0604020202020204" pitchFamily="34" charset="0"/>
              <a:ea typeface="ヒラギノ明朝 ProN W3" pitchFamily="1"/>
              <a:cs typeface="Arial" panose="020B0604020202020204" pitchFamily="34" charset="0"/>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00" b="1" i="0" u="none" strike="noStrike" kern="1200" cap="none" spc="0" baseline="0">
                <a:solidFill>
                  <a:srgbClr val="D79EB9"/>
                </a:solidFill>
                <a:uFillTx/>
                <a:latin typeface="Arial" panose="020B0604020202020204" pitchFamily="34" charset="0"/>
                <a:ea typeface="ヒラギノ明朝 ProN W3" pitchFamily="1"/>
                <a:cs typeface="Arial" panose="020B0604020202020204" pitchFamily="34" charset="0"/>
              </a:rPr>
              <a:t>Craft Scotland: </a:t>
            </a:r>
            <a:r>
              <a:rPr lang="en-GB" sz="2000" b="0" i="0" u="none" strike="noStrike" kern="1200" cap="none" spc="0" baseline="0">
                <a:solidFill>
                  <a:schemeClr val="bg1"/>
                </a:solidFill>
                <a:uFillTx/>
                <a:latin typeface="Arial" panose="020B0604020202020204" pitchFamily="34" charset="0"/>
                <a:ea typeface="ヒラギノ明朝 ProN W3" pitchFamily="1"/>
                <a:cs typeface="Arial" panose="020B0604020202020204" pitchFamily="34" charset="0"/>
              </a:rPr>
              <a:t>www.craftscotland.org</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000" b="0" i="0" u="none" strike="noStrike" kern="1200" cap="none" spc="0" baseline="0">
              <a:solidFill>
                <a:schemeClr val="bg1"/>
              </a:solidFill>
              <a:uFillTx/>
              <a:latin typeface="Arial" panose="020B0604020202020204" pitchFamily="34" charset="0"/>
              <a:ea typeface="ヒラギノ明朝 ProN W3"/>
              <a:cs typeface="Arial" panose="020B0604020202020204" pitchFamily="34" charset="0"/>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00" b="1" i="0" u="none" strike="noStrike" kern="1200" cap="none" spc="0" baseline="0">
                <a:solidFill>
                  <a:srgbClr val="D79EB9"/>
                </a:solidFill>
                <a:uFillTx/>
                <a:latin typeface="Arial" panose="020B0604020202020204" pitchFamily="34" charset="0"/>
                <a:ea typeface="ヒラギノ明朝 ProN W3"/>
                <a:cs typeface="Arial" panose="020B0604020202020204" pitchFamily="34" charset="0"/>
              </a:rPr>
              <a:t>SCAN: </a:t>
            </a:r>
            <a:r>
              <a:rPr lang="en-GB" sz="2000" b="0" i="0" u="none" strike="noStrike" kern="1200" cap="none" spc="0" baseline="0">
                <a:solidFill>
                  <a:schemeClr val="bg1"/>
                </a:solidFill>
                <a:uFillTx/>
                <a:latin typeface="Arial" panose="020B0604020202020204" pitchFamily="34" charset="0"/>
                <a:ea typeface="ヒラギノ明朝 ProN W3"/>
                <a:cs typeface="Arial" panose="020B0604020202020204" pitchFamily="34" charset="0"/>
              </a:rPr>
              <a:t>www.sca-net.org</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br>
              <a:rPr lang="en-GB" sz="2000" b="0" i="0" u="none" strike="noStrike" kern="1200" cap="none" spc="0" baseline="0">
                <a:solidFill>
                  <a:schemeClr val="bg1"/>
                </a:solidFill>
                <a:uFillTx/>
                <a:latin typeface="Arial" panose="020B0604020202020204" pitchFamily="34" charset="0"/>
                <a:ea typeface="ヒラギノ明朝 ProN W3"/>
                <a:cs typeface="Arial" panose="020B0604020202020204" pitchFamily="34" charset="0"/>
              </a:rPr>
            </a:br>
            <a:r>
              <a:rPr lang="en-GB" sz="2000" b="1" i="0" u="none" strike="noStrike" kern="1200" cap="none" spc="0" baseline="0">
                <a:solidFill>
                  <a:srgbClr val="D79EB9"/>
                </a:solidFill>
                <a:uFillTx/>
                <a:latin typeface="Arial" panose="020B0604020202020204" pitchFamily="34" charset="0"/>
                <a:ea typeface="ヒラギノ明朝 ProN W3" pitchFamily="1"/>
                <a:cs typeface="Arial" panose="020B0604020202020204" pitchFamily="34" charset="0"/>
              </a:rPr>
              <a:t>Applied Art Scotland: </a:t>
            </a:r>
            <a:r>
              <a:rPr lang="en-GB" sz="2000" b="0" i="0" u="none" strike="noStrike" kern="1200" cap="none" spc="0" baseline="0">
                <a:solidFill>
                  <a:schemeClr val="bg1"/>
                </a:solidFill>
                <a:uFillTx/>
                <a:latin typeface="Arial" panose="020B0604020202020204" pitchFamily="34" charset="0"/>
                <a:ea typeface="ヒラギノ明朝 ProN W3" pitchFamily="1"/>
                <a:cs typeface="Arial" panose="020B0604020202020204" pitchFamily="34" charset="0"/>
              </a:rPr>
              <a:t>www.appliedartscotland.org.uk</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000" b="1" i="0" u="none" strike="noStrike" kern="1200" cap="none" spc="0" baseline="0">
              <a:solidFill>
                <a:schemeClr val="bg1"/>
              </a:solidFill>
              <a:uFillTx/>
              <a:latin typeface="Arial" panose="020B0604020202020204" pitchFamily="34" charset="0"/>
              <a:ea typeface="ヒラギノ明朝 ProN W3" pitchFamily="1"/>
              <a:cs typeface="Arial" panose="020B0604020202020204" pitchFamily="34" charset="0"/>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00" b="1" i="0" u="none" strike="noStrike" kern="1200" cap="none" spc="0" baseline="0">
                <a:solidFill>
                  <a:srgbClr val="D79EB9"/>
                </a:solidFill>
                <a:uFillTx/>
                <a:latin typeface="Arial" panose="020B0604020202020204" pitchFamily="34" charset="0"/>
                <a:ea typeface="ヒラギノ明朝 ProN W3" pitchFamily="1"/>
                <a:cs typeface="Arial" panose="020B0604020202020204" pitchFamily="34" charset="0"/>
              </a:rPr>
              <a:t>Illustrated Freelancers Guide: </a:t>
            </a:r>
            <a:r>
              <a:rPr lang="en-GB" sz="2000" b="0" i="0" u="none" strike="noStrike" kern="1200" cap="none" spc="0" baseline="0">
                <a:solidFill>
                  <a:schemeClr val="bg1"/>
                </a:solidFill>
                <a:uFillTx/>
                <a:latin typeface="Arial" panose="020B0604020202020204" pitchFamily="34" charset="0"/>
                <a:ea typeface="ヒラギノ明朝 ProN W3" pitchFamily="1"/>
                <a:cs typeface="Arial" panose="020B0604020202020204" pitchFamily="34" charset="0"/>
              </a:rPr>
              <a:t>www.creativescotland.com/resources/professional-resources/guidance-and-toolkits/the-illustrated-freelancers-guide</a:t>
            </a:r>
            <a:endParaRPr lang="en-GB" sz="2000" b="1" i="0" u="none" strike="noStrike" kern="1200" cap="none" spc="0" baseline="0">
              <a:solidFill>
                <a:schemeClr val="bg1"/>
              </a:solidFill>
              <a:uFillTx/>
              <a:latin typeface="Arial" panose="020B0604020202020204" pitchFamily="34" charset="0"/>
              <a:ea typeface="ヒラギノ明朝 ProN W3"/>
              <a:cs typeface="Arial" panose="020B0604020202020204" pitchFamily="34" charset="0"/>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000" b="1" i="0" u="none" strike="noStrike" kern="1200" cap="none" spc="0" baseline="0">
              <a:solidFill>
                <a:schemeClr val="bg1"/>
              </a:solidFill>
              <a:uFillTx/>
              <a:latin typeface="Arial" panose="020B0604020202020204" pitchFamily="34" charset="0"/>
              <a:ea typeface="ヒラギノ明朝 ProN W3"/>
              <a:cs typeface="Arial" panose="020B0604020202020204" pitchFamily="34" charset="0"/>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00" b="1" i="0" u="none" strike="noStrike" kern="1200" cap="none" spc="0" baseline="0">
                <a:solidFill>
                  <a:srgbClr val="D79EB9"/>
                </a:solidFill>
                <a:uFillTx/>
                <a:latin typeface="Arial" panose="020B0604020202020204" pitchFamily="34" charset="0"/>
                <a:ea typeface="ヒラギノ明朝 ProN W3"/>
                <a:cs typeface="Arial" panose="020B0604020202020204" pitchFamily="34" charset="0"/>
              </a:rPr>
              <a:t>Scotland’s Workshops: </a:t>
            </a:r>
            <a:r>
              <a:rPr lang="en-GB" sz="2000" b="0" i="0" u="none" strike="noStrike" kern="1200" cap="none" spc="0" baseline="0">
                <a:solidFill>
                  <a:schemeClr val="bg1"/>
                </a:solidFill>
                <a:uFillTx/>
                <a:latin typeface="Arial" panose="020B0604020202020204" pitchFamily="34" charset="0"/>
                <a:ea typeface="ヒラギノ明朝 ProN W3"/>
                <a:cs typeface="Arial" panose="020B0604020202020204" pitchFamily="34" charset="0"/>
              </a:rPr>
              <a:t>www.scotlandsworkshops.com</a:t>
            </a:r>
            <a:endParaRPr lang="en-GB" sz="2000" b="0" i="0" u="none" strike="noStrike" kern="1200" cap="none" spc="0" baseline="0">
              <a:solidFill>
                <a:schemeClr val="bg1"/>
              </a:solidFill>
              <a:uFillTx/>
              <a:latin typeface="Arial" panose="020B0604020202020204" pitchFamily="34" charset="0"/>
              <a:ea typeface="ヒラギノ明朝 ProN W3" pitchFamily="1"/>
              <a:cs typeface="Arial" panose="020B0604020202020204" pitchFamily="34" charset="0"/>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000" b="0" i="0" u="none" strike="noStrike" kern="1200" cap="none" spc="0" baseline="0">
              <a:solidFill>
                <a:schemeClr val="bg1"/>
              </a:solidFill>
              <a:uFillTx/>
              <a:latin typeface="Calibri"/>
              <a:ea typeface="ヒラギノ明朝 ProN W3"/>
            </a:endParaRPr>
          </a:p>
          <a:p>
            <a:pPr marL="742950" marR="0" lvl="1" indent="-28575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400" b="0" i="0" u="none" strike="noStrike" kern="1200" cap="none" spc="0" baseline="0">
              <a:solidFill>
                <a:schemeClr val="bg1"/>
              </a:solidFill>
              <a:uFillTx/>
              <a:latin typeface="Calibri"/>
              <a:ea typeface="ヒラギノ明朝 ProN W3" pitchFamily="1"/>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600" b="1" i="0" u="none" strike="noStrike" kern="1200" cap="none" spc="0" baseline="0">
              <a:solidFill>
                <a:schemeClr val="bg1"/>
              </a:solidFill>
              <a:uFillTx/>
              <a:latin typeface="Calibri"/>
              <a:ea typeface="ヒラギノ明朝 ProN W3" pitchFamily="1"/>
              <a:cs typeface="Calibri"/>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1" i="0" u="none" strike="noStrike" kern="1200" cap="none" spc="0" baseline="0">
              <a:solidFill>
                <a:schemeClr val="bg1"/>
              </a:solidFill>
              <a:uFillTx/>
              <a:latin typeface="Calibri"/>
              <a:ea typeface="ヒラギノ明朝 ProN W3" pitchFamily="1"/>
              <a:cs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name="Slide18">
    <p:bg>
      <p:bgPr>
        <a:solidFill>
          <a:srgbClr val="253D8F"/>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238843C-4DDF-1A3A-64CE-3AA32F1F3032}"/>
              </a:ext>
            </a:extLst>
          </p:cNvPr>
          <p:cNvSpPr>
            <a:spLocks noGrp="1"/>
          </p:cNvSpPr>
          <p:nvPr>
            <p:ph type="title" idx="4294967295"/>
          </p:nvPr>
        </p:nvSpPr>
        <p:spPr>
          <a:xfrm>
            <a:off x="457200" y="-103517"/>
            <a:ext cx="8229600" cy="1143000"/>
          </a:xfrm>
        </p:spPr>
        <p:txBody>
          <a:bodyPr vert="horz" wrap="square" lIns="91440" tIns="45720" rIns="91440" bIns="45720" anchor="b" anchorCtr="1" compatLnSpc="1">
            <a:normAutofit fontScale="90000"/>
          </a:bodyPr>
          <a:lstStyle/>
          <a:p>
            <a:r>
              <a:rPr lang="en-GB" b="1">
                <a:solidFill>
                  <a:schemeClr val="bg1"/>
                </a:solidFill>
                <a:latin typeface="Arial" panose="020B0604020202020204" pitchFamily="34" charset="0"/>
                <a:cs typeface="Arial" panose="020B0604020202020204" pitchFamily="34" charset="0"/>
              </a:rPr>
              <a:t>Further information and support</a:t>
            </a:r>
          </a:p>
        </p:txBody>
      </p:sp>
      <p:sp>
        <p:nvSpPr>
          <p:cNvPr id="4" name="TextBox 4">
            <a:extLst>
              <a:ext uri="{FF2B5EF4-FFF2-40B4-BE49-F238E27FC236}">
                <a16:creationId xmlns:a16="http://schemas.microsoft.com/office/drawing/2014/main" id="{07FE6DF1-87C0-3553-3B1F-804368496BA4}"/>
              </a:ext>
            </a:extLst>
          </p:cNvPr>
          <p:cNvSpPr txBox="1"/>
          <p:nvPr/>
        </p:nvSpPr>
        <p:spPr>
          <a:xfrm>
            <a:off x="602060" y="1241078"/>
            <a:ext cx="8084740" cy="5309146"/>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00" b="0" i="0" u="none" strike="noStrike" kern="1200" cap="none" spc="0" baseline="0">
                <a:solidFill>
                  <a:schemeClr val="bg1"/>
                </a:solidFill>
                <a:uFillTx/>
                <a:latin typeface="Arial" panose="020B0604020202020204" pitchFamily="34" charset="0"/>
                <a:cs typeface="Arial" panose="020B0604020202020204" pitchFamily="34" charset="0"/>
              </a:rPr>
              <a:t>For questions regarding your eligibility, the application process, guidance or application form, </a:t>
            </a:r>
            <a:r>
              <a:rPr lang="en-GB" sz="2000" b="1" i="0" u="none" strike="noStrike" kern="1200" cap="none" spc="0" baseline="0">
                <a:solidFill>
                  <a:schemeClr val="bg1"/>
                </a:solidFill>
                <a:uFillTx/>
                <a:latin typeface="Arial" panose="020B0604020202020204" pitchFamily="34" charset="0"/>
                <a:cs typeface="Arial" panose="020B0604020202020204" pitchFamily="34" charset="0"/>
              </a:rPr>
              <a:t>please contact your local scheme</a:t>
            </a:r>
            <a:r>
              <a:rPr lang="en-GB" sz="2000" b="0" i="0" u="none" strike="noStrike" kern="1200" cap="none" spc="0" baseline="0">
                <a:solidFill>
                  <a:schemeClr val="bg1"/>
                </a:solidFill>
                <a:uFillTx/>
                <a:latin typeface="Arial" panose="020B0604020202020204" pitchFamily="34" charset="0"/>
                <a:cs typeface="Arial" panose="020B0604020202020204" pitchFamily="34" charset="0"/>
              </a:rPr>
              <a:t>.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000" b="0" i="0" u="none" strike="noStrike" kern="1200" cap="none" spc="0" baseline="0">
              <a:solidFill>
                <a:schemeClr val="bg1"/>
              </a:solidFill>
              <a:uFillTx/>
              <a:latin typeface="Arial" panose="020B0604020202020204" pitchFamily="34" charset="0"/>
              <a:cs typeface="Arial" panose="020B0604020202020204" pitchFamily="34" charset="0"/>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00" b="0" i="0" u="none" strike="noStrike" kern="1200" cap="none" spc="0" baseline="0">
                <a:solidFill>
                  <a:schemeClr val="bg1"/>
                </a:solidFill>
                <a:uFillTx/>
                <a:latin typeface="Arial" panose="020B0604020202020204" pitchFamily="34" charset="0"/>
                <a:cs typeface="Arial" panose="020B0604020202020204" pitchFamily="34" charset="0"/>
              </a:rPr>
              <a:t>A full list of participating partners and links to the individual schemes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00" b="0" i="0" u="none" strike="noStrike" kern="1200" cap="none" spc="0" baseline="0">
                <a:solidFill>
                  <a:schemeClr val="bg1"/>
                </a:solidFill>
                <a:uFillTx/>
                <a:latin typeface="Arial" panose="020B0604020202020204" pitchFamily="34" charset="0"/>
                <a:cs typeface="Arial" panose="020B0604020202020204" pitchFamily="34" charset="0"/>
              </a:rPr>
              <a:t>can be found at </a:t>
            </a:r>
            <a:r>
              <a:rPr lang="en-GB" sz="2000" b="1" i="0" strike="noStrike" kern="1200" cap="none" spc="0" baseline="0">
                <a:solidFill>
                  <a:srgbClr val="D79EB9"/>
                </a:solidFill>
                <a:uFillTx/>
                <a:latin typeface="Arial" panose="020B0604020202020204" pitchFamily="34" charset="0"/>
                <a:cs typeface="Arial" panose="020B0604020202020204" pitchFamily="34" charset="0"/>
              </a:rPr>
              <a:t>www.creativescotland.com/vacma</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br>
              <a:rPr lang="en-GB" sz="2000" b="1" i="0" strike="noStrike" kern="1200" cap="none" spc="0" baseline="0">
                <a:solidFill>
                  <a:srgbClr val="D79EB9"/>
                </a:solidFill>
                <a:uFillTx/>
                <a:latin typeface="Arial" panose="020B0604020202020204" pitchFamily="34" charset="0"/>
                <a:cs typeface="Arial" panose="020B0604020202020204" pitchFamily="34" charset="0"/>
              </a:rPr>
            </a:br>
            <a:r>
              <a:rPr lang="en-GB" sz="2000" i="0" u="none" strike="noStrike" kern="1200" cap="none" spc="0" baseline="0">
                <a:solidFill>
                  <a:schemeClr val="bg1"/>
                </a:solidFill>
                <a:uFillTx/>
                <a:latin typeface="Arial" panose="020B0604020202020204" pitchFamily="34" charset="0"/>
                <a:cs typeface="Arial" panose="020B0604020202020204" pitchFamily="34" charset="0"/>
              </a:rPr>
              <a:t>If you have a general enquiry about VACMA or any other Creative Scotland funding programme, please contact Creative Scotland’s Enquiries service. You can do this by email, through our website or social media.</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000" b="0" i="0" u="none" strike="noStrike" kern="1200" cap="none" spc="0" baseline="0">
              <a:solidFill>
                <a:schemeClr val="bg1"/>
              </a:solidFill>
              <a:uFillTx/>
              <a:latin typeface="Arial" panose="020B0604020202020204" pitchFamily="34" charset="0"/>
              <a:cs typeface="Arial" panose="020B0604020202020204" pitchFamily="34" charset="0"/>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00" b="1" i="0" u="none" strike="noStrike" kern="1200" cap="none" spc="0" baseline="0">
                <a:solidFill>
                  <a:schemeClr val="bg1"/>
                </a:solidFill>
                <a:uFillTx/>
                <a:latin typeface="Arial"/>
                <a:cs typeface="Arial"/>
              </a:rPr>
              <a:t>Email: </a:t>
            </a:r>
            <a:r>
              <a:rPr lang="en-GB" sz="2000" b="1" i="0" u="none" strike="noStrike" kern="1200" cap="none" spc="0" baseline="0">
                <a:solidFill>
                  <a:srgbClr val="D79EB9"/>
                </a:solidFill>
                <a:uFillTx/>
                <a:latin typeface="Arial"/>
                <a:cs typeface="Arial"/>
              </a:rPr>
              <a:t>enquiries@creativescotland.com </a:t>
            </a:r>
            <a:endParaRPr lang="en-GB" sz="2000" b="0" i="0" u="none" strike="noStrike" kern="1200" cap="none" spc="0" baseline="0">
              <a:solidFill>
                <a:srgbClr val="D79EB9"/>
              </a:solidFill>
              <a:uFillTx/>
              <a:latin typeface="Arial"/>
              <a:cs typeface="Arial"/>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000" i="0" u="none" strike="noStrike" kern="1200" cap="none" spc="0" baseline="0">
              <a:solidFill>
                <a:srgbClr val="FFFFFF"/>
              </a:solidFill>
              <a:uFillTx/>
              <a:latin typeface="Arial" panose="020B0604020202020204" pitchFamily="34" charset="0"/>
              <a:cs typeface="Arial" panose="020B0604020202020204" pitchFamily="34" charset="0"/>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00" b="0" i="0" u="none" strike="noStrike" kern="1200" cap="none" spc="0" baseline="0">
                <a:solidFill>
                  <a:schemeClr val="bg1"/>
                </a:solidFill>
                <a:uFillTx/>
                <a:latin typeface="Arial" panose="020B0604020202020204" pitchFamily="34" charset="0"/>
                <a:cs typeface="Arial" panose="020B0604020202020204" pitchFamily="34" charset="0"/>
              </a:rPr>
              <a:t>If you are a D/deaf BSL user, you can access our services with the Contact Scotland-BSL programme. Go to: </a:t>
            </a:r>
            <a:r>
              <a:rPr lang="en-GB" sz="2000" b="1" i="0" u="none" strike="noStrike" kern="1200" cap="none" spc="0" baseline="0">
                <a:solidFill>
                  <a:schemeClr val="bg1"/>
                </a:solidFill>
                <a:uFillTx/>
                <a:latin typeface="Arial" panose="020B0604020202020204" pitchFamily="34" charset="0"/>
                <a:cs typeface="Arial" panose="020B0604020202020204" pitchFamily="34" charset="0"/>
              </a:rPr>
              <a:t>www.contactscotland-bsl.org for </a:t>
            </a:r>
            <a:r>
              <a:rPr lang="en-GB" sz="2000" b="0" i="0" u="none" strike="noStrike" kern="1200" cap="none" spc="0" baseline="0">
                <a:solidFill>
                  <a:schemeClr val="bg1"/>
                </a:solidFill>
                <a:uFillTx/>
                <a:latin typeface="Arial" panose="020B0604020202020204" pitchFamily="34" charset="0"/>
                <a:cs typeface="Arial" panose="020B0604020202020204" pitchFamily="34" charset="0"/>
              </a:rPr>
              <a:t>more information.</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900" b="1" i="0" strike="noStrike" kern="1200" cap="none" spc="0" baseline="0">
              <a:solidFill>
                <a:srgbClr val="D79EB9"/>
              </a:solidFill>
              <a:uFillTx/>
              <a:latin typeface="Calibri"/>
              <a:cs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49">
    <p:bg>
      <p:bgPr>
        <a:solidFill>
          <a:srgbClr val="253D8F"/>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EE191F4-E771-E8D7-4E7D-5090CCA3250C}"/>
              </a:ext>
              <a:ext uri="{C183D7F6-B498-43B3-948B-1728B52AA6E4}">
                <adec:decorative xmlns:adec="http://schemas.microsoft.com/office/drawing/2017/decorative" val="0"/>
              </a:ext>
            </a:extLst>
          </p:cNvPr>
          <p:cNvSpPr>
            <a:spLocks noGrp="1"/>
          </p:cNvSpPr>
          <p:nvPr>
            <p:ph type="title"/>
          </p:nvPr>
        </p:nvSpPr>
        <p:spPr>
          <a:xfrm>
            <a:off x="-1284078" y="188670"/>
            <a:ext cx="7022915" cy="987437"/>
          </a:xfrm>
        </p:spPr>
        <p:txBody>
          <a:bodyPr>
            <a:noAutofit/>
          </a:bodyPr>
          <a:lstStyle/>
          <a:p>
            <a:r>
              <a:rPr lang="en-GB" sz="3200" b="1">
                <a:solidFill>
                  <a:schemeClr val="bg1"/>
                </a:solidFill>
                <a:latin typeface="Arial" panose="020B0604020202020204" pitchFamily="34" charset="0"/>
                <a:cs typeface="Arial" panose="020B0604020202020204" pitchFamily="34" charset="0"/>
              </a:rPr>
              <a:t>About </a:t>
            </a:r>
            <a:br>
              <a:rPr lang="en-GB" sz="3200" b="1">
                <a:solidFill>
                  <a:schemeClr val="bg1"/>
                </a:solidFill>
                <a:latin typeface="Arial" panose="020B0604020202020204" pitchFamily="34" charset="0"/>
                <a:cs typeface="Arial" panose="020B0604020202020204" pitchFamily="34" charset="0"/>
              </a:rPr>
            </a:br>
            <a:r>
              <a:rPr lang="en-GB" sz="3200" b="1">
                <a:solidFill>
                  <a:schemeClr val="bg1"/>
                </a:solidFill>
                <a:latin typeface="Arial" panose="020B0604020202020204" pitchFamily="34" charset="0"/>
                <a:cs typeface="Arial" panose="020B0604020202020204" pitchFamily="34" charset="0"/>
              </a:rPr>
              <a:t>Creative Scotland</a:t>
            </a:r>
          </a:p>
        </p:txBody>
      </p:sp>
      <p:sp>
        <p:nvSpPr>
          <p:cNvPr id="6" name="TextBox 5">
            <a:extLst>
              <a:ext uri="{FF2B5EF4-FFF2-40B4-BE49-F238E27FC236}">
                <a16:creationId xmlns:a16="http://schemas.microsoft.com/office/drawing/2014/main" id="{7D3D7D85-4D99-CFE7-5A54-27147A74CC8B}"/>
              </a:ext>
              <a:ext uri="{C183D7F6-B498-43B3-948B-1728B52AA6E4}">
                <adec:decorative xmlns:adec="http://schemas.microsoft.com/office/drawing/2017/decorative" val="0"/>
              </a:ext>
            </a:extLst>
          </p:cNvPr>
          <p:cNvSpPr txBox="1"/>
          <p:nvPr/>
        </p:nvSpPr>
        <p:spPr>
          <a:xfrm>
            <a:off x="353740" y="1627327"/>
            <a:ext cx="4433134" cy="4047262"/>
          </a:xfrm>
          <a:prstGeom prst="rect">
            <a:avLst/>
          </a:prstGeom>
          <a:noFill/>
        </p:spPr>
        <p:txBody>
          <a:bodyPr wrap="square" rtlCol="0">
            <a:spAutoFit/>
          </a:bodyPr>
          <a:lstStyle/>
          <a:p>
            <a:pPr lvl="0">
              <a:lnSpc>
                <a:spcPct val="90000"/>
              </a:lnSpc>
              <a:spcBef>
                <a:spcPts val="600"/>
              </a:spcBef>
              <a:spcAft>
                <a:spcPts val="1800"/>
              </a:spcAft>
            </a:pPr>
            <a:r>
              <a:rPr lang="en-US" sz="2000" b="1">
                <a:solidFill>
                  <a:srgbClr val="D79EB9"/>
                </a:solidFill>
                <a:latin typeface="Arial" panose="020B0604020202020204" pitchFamily="34" charset="0"/>
                <a:cs typeface="Arial" panose="020B0604020202020204" pitchFamily="34" charset="0"/>
              </a:rPr>
              <a:t>Creative Scotland are:</a:t>
            </a:r>
          </a:p>
          <a:p>
            <a:pPr marL="114300" lvl="0" indent="-342900">
              <a:lnSpc>
                <a:spcPct val="90000"/>
              </a:lnSpc>
              <a:spcBef>
                <a:spcPts val="600"/>
              </a:spcBef>
              <a:spcAft>
                <a:spcPts val="1800"/>
              </a:spcAft>
              <a:buFont typeface="Arial" panose="020B0604020202020204" pitchFamily="34" charset="0"/>
              <a:buChar char="•"/>
            </a:pPr>
            <a:r>
              <a:rPr lang="en-US" sz="2000">
                <a:solidFill>
                  <a:schemeClr val="bg1"/>
                </a:solidFill>
                <a:latin typeface="Arial" panose="020B0604020202020204" pitchFamily="34" charset="0"/>
                <a:cs typeface="Arial" panose="020B0604020202020204" pitchFamily="34" charset="0"/>
              </a:rPr>
              <a:t>a</a:t>
            </a:r>
            <a:r>
              <a:rPr lang="en-US" sz="2000" b="1">
                <a:solidFill>
                  <a:schemeClr val="bg1"/>
                </a:solidFill>
                <a:latin typeface="Arial" panose="020B0604020202020204" pitchFamily="34" charset="0"/>
                <a:cs typeface="Arial" panose="020B0604020202020204" pitchFamily="34" charset="0"/>
              </a:rPr>
              <a:t> funder</a:t>
            </a:r>
          </a:p>
          <a:p>
            <a:pPr marL="114300" lvl="0" indent="-342900">
              <a:lnSpc>
                <a:spcPct val="90000"/>
              </a:lnSpc>
              <a:spcBef>
                <a:spcPts val="600"/>
              </a:spcBef>
              <a:spcAft>
                <a:spcPts val="1800"/>
              </a:spcAft>
              <a:buFont typeface="Arial" panose="020B0604020202020204" pitchFamily="34" charset="0"/>
              <a:buChar char="•"/>
            </a:pPr>
            <a:r>
              <a:rPr lang="en-US" sz="2000">
                <a:solidFill>
                  <a:schemeClr val="bg1"/>
                </a:solidFill>
                <a:latin typeface="Arial" panose="020B0604020202020204" pitchFamily="34" charset="0"/>
                <a:cs typeface="Arial" panose="020B0604020202020204" pitchFamily="34" charset="0"/>
              </a:rPr>
              <a:t>an </a:t>
            </a:r>
            <a:r>
              <a:rPr lang="en-US" sz="2000" b="1">
                <a:solidFill>
                  <a:schemeClr val="bg1"/>
                </a:solidFill>
                <a:latin typeface="Arial" panose="020B0604020202020204" pitchFamily="34" charset="0"/>
                <a:cs typeface="Arial" panose="020B0604020202020204" pitchFamily="34" charset="0"/>
              </a:rPr>
              <a:t>advocate</a:t>
            </a:r>
          </a:p>
          <a:p>
            <a:pPr marL="114300" lvl="0" indent="-342900">
              <a:lnSpc>
                <a:spcPct val="90000"/>
              </a:lnSpc>
              <a:spcBef>
                <a:spcPts val="600"/>
              </a:spcBef>
              <a:spcAft>
                <a:spcPts val="1800"/>
              </a:spcAft>
              <a:buFont typeface="Arial" panose="020B0604020202020204" pitchFamily="34" charset="0"/>
              <a:buChar char="•"/>
            </a:pPr>
            <a:r>
              <a:rPr lang="en-US" sz="2000">
                <a:solidFill>
                  <a:schemeClr val="bg1"/>
                </a:solidFill>
                <a:latin typeface="Arial" panose="020B0604020202020204" pitchFamily="34" charset="0"/>
                <a:cs typeface="Arial" panose="020B0604020202020204" pitchFamily="34" charset="0"/>
              </a:rPr>
              <a:t>a</a:t>
            </a:r>
            <a:r>
              <a:rPr lang="en-US" sz="2000" b="1">
                <a:solidFill>
                  <a:schemeClr val="bg1"/>
                </a:solidFill>
                <a:latin typeface="Arial" panose="020B0604020202020204" pitchFamily="34" charset="0"/>
                <a:cs typeface="Arial" panose="020B0604020202020204" pitchFamily="34" charset="0"/>
              </a:rPr>
              <a:t> development agency</a:t>
            </a:r>
          </a:p>
          <a:p>
            <a:pPr marL="114300" lvl="0" indent="-342900">
              <a:lnSpc>
                <a:spcPct val="90000"/>
              </a:lnSpc>
              <a:spcBef>
                <a:spcPts val="600"/>
              </a:spcBef>
              <a:spcAft>
                <a:spcPts val="1800"/>
              </a:spcAft>
              <a:buFont typeface="Arial" panose="020B0604020202020204" pitchFamily="34" charset="0"/>
              <a:buChar char="•"/>
            </a:pPr>
            <a:r>
              <a:rPr lang="en-US" sz="2000">
                <a:solidFill>
                  <a:schemeClr val="bg1"/>
                </a:solidFill>
                <a:latin typeface="Arial" panose="020B0604020202020204" pitchFamily="34" charset="0"/>
                <a:cs typeface="Arial" panose="020B0604020202020204" pitchFamily="34" charset="0"/>
              </a:rPr>
              <a:t>an organisation that seeks to </a:t>
            </a:r>
            <a:r>
              <a:rPr lang="en-US" sz="2000" b="1">
                <a:solidFill>
                  <a:schemeClr val="bg1"/>
                </a:solidFill>
                <a:latin typeface="Arial" panose="020B0604020202020204" pitchFamily="34" charset="0"/>
                <a:cs typeface="Arial" panose="020B0604020202020204" pitchFamily="34" charset="0"/>
              </a:rPr>
              <a:t>influence others </a:t>
            </a:r>
            <a:r>
              <a:rPr lang="en-US" sz="2000">
                <a:solidFill>
                  <a:schemeClr val="bg1"/>
                </a:solidFill>
                <a:latin typeface="Arial" panose="020B0604020202020204" pitchFamily="34" charset="0"/>
                <a:cs typeface="Arial" panose="020B0604020202020204" pitchFamily="34" charset="0"/>
              </a:rPr>
              <a:t>to</a:t>
            </a:r>
            <a:r>
              <a:rPr lang="en-US" sz="2000" b="1">
                <a:solidFill>
                  <a:schemeClr val="bg1"/>
                </a:solidFill>
                <a:latin typeface="Arial" panose="020B0604020202020204" pitchFamily="34" charset="0"/>
                <a:cs typeface="Arial" panose="020B0604020202020204" pitchFamily="34" charset="0"/>
              </a:rPr>
              <a:t> increase opportunity </a:t>
            </a:r>
            <a:r>
              <a:rPr lang="en-US" sz="2000">
                <a:solidFill>
                  <a:schemeClr val="bg1"/>
                </a:solidFill>
                <a:latin typeface="Arial" panose="020B0604020202020204" pitchFamily="34" charset="0"/>
                <a:cs typeface="Arial" panose="020B0604020202020204" pitchFamily="34" charset="0"/>
              </a:rPr>
              <a:t>and </a:t>
            </a:r>
            <a:r>
              <a:rPr lang="en-US" sz="2000" b="1">
                <a:solidFill>
                  <a:schemeClr val="bg1"/>
                </a:solidFill>
                <a:latin typeface="Arial" panose="020B0604020202020204" pitchFamily="34" charset="0"/>
                <a:cs typeface="Arial" panose="020B0604020202020204" pitchFamily="34" charset="0"/>
              </a:rPr>
              <a:t>maximise the impact our</a:t>
            </a:r>
            <a:r>
              <a:rPr lang="en-US" sz="2000">
                <a:solidFill>
                  <a:schemeClr val="bg1"/>
                </a:solidFill>
                <a:latin typeface="Arial" panose="020B0604020202020204" pitchFamily="34" charset="0"/>
                <a:cs typeface="Arial" panose="020B0604020202020204" pitchFamily="34" charset="0"/>
              </a:rPr>
              <a:t> resources can offer</a:t>
            </a:r>
          </a:p>
          <a:p>
            <a:endParaRPr lang="en-GB"/>
          </a:p>
        </p:txBody>
      </p:sp>
      <p:pic>
        <p:nvPicPr>
          <p:cNvPr id="7" name="Picture 6" descr="Image of Cuvier's Beaked Whale Skull with Etched Silber by Mhairi Killin.">
            <a:extLst>
              <a:ext uri="{FF2B5EF4-FFF2-40B4-BE49-F238E27FC236}">
                <a16:creationId xmlns:a16="http://schemas.microsoft.com/office/drawing/2014/main" id="{7C43E794-9E6A-2C86-D7B2-1BC52F054F48}"/>
              </a:ext>
              <a:ext uri="{C183D7F6-B498-43B3-948B-1728B52AA6E4}">
                <adec:decorative xmlns:adec="http://schemas.microsoft.com/office/drawing/2017/decorative" val="0"/>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4786874" y="0"/>
            <a:ext cx="4572000" cy="6858000"/>
          </a:xfrm>
          <a:prstGeom prst="rect">
            <a:avLst/>
          </a:prstGeom>
        </p:spPr>
      </p:pic>
      <p:sp>
        <p:nvSpPr>
          <p:cNvPr id="3" name="TextBox 5">
            <a:extLst>
              <a:ext uri="{FF2B5EF4-FFF2-40B4-BE49-F238E27FC236}">
                <a16:creationId xmlns:a16="http://schemas.microsoft.com/office/drawing/2014/main" id="{5FC89F2A-1039-5C21-2A38-634FAB87C908}"/>
              </a:ext>
              <a:ext uri="{C183D7F6-B498-43B3-948B-1728B52AA6E4}">
                <adec:decorative xmlns:adec="http://schemas.microsoft.com/office/drawing/2017/decorative" val="1"/>
              </a:ext>
            </a:extLst>
          </p:cNvPr>
          <p:cNvSpPr txBox="1"/>
          <p:nvPr/>
        </p:nvSpPr>
        <p:spPr>
          <a:xfrm>
            <a:off x="353740" y="5299236"/>
            <a:ext cx="4243544" cy="1671568"/>
          </a:xfrm>
          <a:prstGeom prst="rect">
            <a:avLst/>
          </a:prstGeom>
          <a:noFill/>
          <a:ln cap="flat">
            <a:noFill/>
          </a:ln>
        </p:spPr>
        <p:txBody>
          <a:bodyPr vert="horz" wrap="square" lIns="91440" tIns="45720" rIns="91440" bIns="45720" anchor="ctr" anchorCtr="0" compatLnSpc="1">
            <a:normAutofit/>
          </a:bodyPr>
          <a:lstStyle/>
          <a:p>
            <a:pPr marL="0" marR="0" lvl="0" indent="0" algn="l" defTabSz="914400"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en-US" sz="1400" b="0" i="0" u="none" strike="noStrike" kern="1200" cap="none" spc="0" baseline="0">
                <a:solidFill>
                  <a:srgbClr val="FFFFFF"/>
                </a:solidFill>
                <a:uFillTx/>
                <a:latin typeface="Arial" panose="020B0604020202020204" pitchFamily="34" charset="0"/>
                <a:cs typeface="Arial" panose="020B0604020202020204" pitchFamily="34" charset="0"/>
              </a:rPr>
              <a:t>Image: Cuvier’s Beaked whale skull with etched silver by Mhairi </a:t>
            </a:r>
            <a:r>
              <a:rPr lang="en-US" sz="1400" b="0" i="0" u="none" strike="noStrike" kern="1200" cap="none" spc="0" baseline="0" err="1">
                <a:solidFill>
                  <a:srgbClr val="FFFFFF"/>
                </a:solidFill>
                <a:uFillTx/>
                <a:latin typeface="Arial" panose="020B0604020202020204" pitchFamily="34" charset="0"/>
                <a:cs typeface="Arial" panose="020B0604020202020204" pitchFamily="34" charset="0"/>
              </a:rPr>
              <a:t>Killin</a:t>
            </a:r>
            <a:r>
              <a:rPr lang="en-US" sz="1400" b="0" i="0" u="none" strike="noStrike" kern="1200" cap="none" spc="0" baseline="0">
                <a:solidFill>
                  <a:srgbClr val="FFFFFF"/>
                </a:solidFill>
                <a:uFillTx/>
                <a:latin typeface="Arial" panose="020B0604020202020204" pitchFamily="34" charset="0"/>
                <a:cs typeface="Arial" panose="020B0604020202020204" pitchFamily="34" charset="0"/>
              </a:rPr>
              <a:t>, words by Miek Zwamborn, calligraphy by Susie Leiper. Credit Mhairi </a:t>
            </a:r>
            <a:r>
              <a:rPr lang="en-US" sz="1400" b="0" i="0" u="none" strike="noStrike" kern="1200" cap="none" spc="0" baseline="0" err="1">
                <a:solidFill>
                  <a:srgbClr val="FFFFFF"/>
                </a:solidFill>
                <a:uFillTx/>
                <a:latin typeface="Arial" panose="020B0604020202020204" pitchFamily="34" charset="0"/>
                <a:cs typeface="Arial" panose="020B0604020202020204" pitchFamily="34" charset="0"/>
              </a:rPr>
              <a:t>Killin</a:t>
            </a:r>
            <a:r>
              <a:rPr lang="en-US" sz="1400" b="0" i="0" u="none" strike="noStrike" kern="1200" cap="none" spc="0" baseline="0">
                <a:solidFill>
                  <a:srgbClr val="FFFFFF"/>
                </a:solidFill>
                <a:uFillTx/>
                <a:latin typeface="Arial" panose="020B0604020202020204" pitchFamily="34" charset="0"/>
                <a:cs typeface="Arial" panose="020B0604020202020204" pitchFamily="34" charset="0"/>
              </a:rPr>
              <a:t>, photography Sarah Darling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50">
    <p:bg>
      <p:bgPr>
        <a:solidFill>
          <a:srgbClr val="253D8F"/>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48688F9-195F-CA60-7C88-A65DFD5F84AA}"/>
              </a:ext>
              <a:ext uri="{C183D7F6-B498-43B3-948B-1728B52AA6E4}">
                <adec:decorative xmlns:adec="http://schemas.microsoft.com/office/drawing/2017/decorative" val="0"/>
              </a:ext>
            </a:extLst>
          </p:cNvPr>
          <p:cNvSpPr>
            <a:spLocks noGrp="1"/>
          </p:cNvSpPr>
          <p:nvPr>
            <p:ph type="title"/>
          </p:nvPr>
        </p:nvSpPr>
        <p:spPr>
          <a:xfrm>
            <a:off x="457200" y="0"/>
            <a:ext cx="8229600" cy="1143000"/>
          </a:xfrm>
        </p:spPr>
        <p:txBody>
          <a:bodyPr vert="horz" wrap="square" lIns="91440" tIns="45720" rIns="91440" bIns="45720" anchor="b" anchorCtr="1" compatLnSpc="1">
            <a:normAutofit/>
          </a:bodyPr>
          <a:lstStyle/>
          <a:p>
            <a:r>
              <a:rPr lang="en-GB" sz="4000" b="1">
                <a:solidFill>
                  <a:schemeClr val="bg1"/>
                </a:solidFill>
                <a:latin typeface="Arial" panose="020B0604020202020204" pitchFamily="34" charset="0"/>
                <a:cs typeface="Arial" panose="020B0604020202020204" pitchFamily="34" charset="0"/>
              </a:rPr>
              <a:t>Creative Scotland’s Funding</a:t>
            </a:r>
          </a:p>
        </p:txBody>
      </p:sp>
      <p:sp>
        <p:nvSpPr>
          <p:cNvPr id="3" name="TextBox 5">
            <a:extLst>
              <a:ext uri="{FF2B5EF4-FFF2-40B4-BE49-F238E27FC236}">
                <a16:creationId xmlns:a16="http://schemas.microsoft.com/office/drawing/2014/main" id="{7B8796DF-D4AC-8636-4C54-4A6A14BAB3CC}"/>
              </a:ext>
              <a:ext uri="{C183D7F6-B498-43B3-948B-1728B52AA6E4}">
                <adec:decorative xmlns:adec="http://schemas.microsoft.com/office/drawing/2017/decorative" val="0"/>
              </a:ext>
            </a:extLst>
          </p:cNvPr>
          <p:cNvSpPr txBox="1"/>
          <p:nvPr/>
        </p:nvSpPr>
        <p:spPr>
          <a:xfrm>
            <a:off x="1007340" y="1273691"/>
            <a:ext cx="7129320" cy="4862870"/>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200" b="1" i="0" u="none" strike="noStrike" kern="1200" cap="none" spc="0" baseline="0">
                <a:solidFill>
                  <a:schemeClr val="bg1"/>
                </a:solidFill>
                <a:uFillTx/>
                <a:latin typeface="Arial" panose="020B0604020202020204" pitchFamily="34" charset="0"/>
                <a:cs typeface="Arial" panose="020B0604020202020204" pitchFamily="34" charset="0"/>
              </a:rPr>
              <a:t>We distribute funding from two primary sources, the </a:t>
            </a:r>
            <a:r>
              <a:rPr lang="en-GB" sz="2200" b="1" i="0" u="sng" strike="noStrike" kern="1200" cap="none" spc="0" baseline="0">
                <a:solidFill>
                  <a:schemeClr val="bg1"/>
                </a:solidFill>
                <a:uFillTx/>
                <a:latin typeface="Arial" panose="020B0604020202020204" pitchFamily="34" charset="0"/>
                <a:cs typeface="Arial" panose="020B0604020202020204" pitchFamily="34" charset="0"/>
              </a:rPr>
              <a:t>Scottish Government </a:t>
            </a:r>
            <a:r>
              <a:rPr lang="en-GB" sz="2200" b="1" i="0" u="none" strike="noStrike" kern="1200" cap="none" spc="0" baseline="0">
                <a:solidFill>
                  <a:schemeClr val="bg1"/>
                </a:solidFill>
                <a:uFillTx/>
                <a:latin typeface="Arial" panose="020B0604020202020204" pitchFamily="34" charset="0"/>
                <a:cs typeface="Arial" panose="020B0604020202020204" pitchFamily="34" charset="0"/>
              </a:rPr>
              <a:t>and the </a:t>
            </a:r>
            <a:r>
              <a:rPr lang="en-GB" sz="2200" b="1" i="0" u="sng" strike="noStrike" kern="1200" cap="none" spc="0" baseline="0">
                <a:solidFill>
                  <a:schemeClr val="bg1"/>
                </a:solidFill>
                <a:uFillTx/>
                <a:latin typeface="Arial" panose="020B0604020202020204" pitchFamily="34" charset="0"/>
                <a:cs typeface="Arial" panose="020B0604020202020204" pitchFamily="34" charset="0"/>
              </a:rPr>
              <a:t>National Lottery</a:t>
            </a:r>
            <a:r>
              <a:rPr lang="en-GB" sz="2200" b="1" i="0" u="none" strike="noStrike" kern="1200" cap="none" spc="0" baseline="0">
                <a:solidFill>
                  <a:schemeClr val="bg1"/>
                </a:solidFill>
                <a:uFillTx/>
                <a:latin typeface="Arial" panose="020B0604020202020204" pitchFamily="34" charset="0"/>
                <a:cs typeface="Arial" panose="020B0604020202020204" pitchFamily="34" charset="0"/>
              </a:rPr>
              <a:t>.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200" b="1">
              <a:solidFill>
                <a:schemeClr val="bg1"/>
              </a:solidFill>
              <a:latin typeface="Arial" panose="020B0604020202020204" pitchFamily="34" charset="0"/>
              <a:cs typeface="Arial" panose="020B0604020202020204" pitchFamily="34" charset="0"/>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200" b="1" i="0" u="none" strike="noStrike" kern="1200" cap="none" spc="0" baseline="0">
                <a:solidFill>
                  <a:schemeClr val="bg1"/>
                </a:solidFill>
                <a:uFillTx/>
                <a:latin typeface="Arial" panose="020B0604020202020204" pitchFamily="34" charset="0"/>
                <a:cs typeface="Arial" panose="020B0604020202020204" pitchFamily="34" charset="0"/>
              </a:rPr>
              <a:t>Through this funding we manage: </a:t>
            </a:r>
          </a:p>
          <a:p>
            <a:pPr marL="285750" lvl="0" indent="-285750">
              <a:buSzPct val="100000"/>
              <a:buFont typeface="Arial" pitchFamily="34"/>
              <a:buChar char="•"/>
              <a:defRPr sz="1800" b="0" i="0" u="none" strike="noStrike" kern="0" cap="none" spc="0" baseline="0">
                <a:solidFill>
                  <a:srgbClr val="000000"/>
                </a:solidFill>
                <a:uFillTx/>
              </a:defRPr>
            </a:pPr>
            <a:r>
              <a:rPr lang="en-GB" sz="2200" b="1">
                <a:solidFill>
                  <a:srgbClr val="D79EB9"/>
                </a:solidFill>
                <a:latin typeface="Arial" panose="020B0604020202020204" pitchFamily="34" charset="0"/>
                <a:cs typeface="Arial" panose="020B0604020202020204" pitchFamily="34" charset="0"/>
              </a:rPr>
              <a:t>Regular Funding (RFO): </a:t>
            </a:r>
            <a:r>
              <a:rPr lang="en-GB" sz="2200" b="1">
                <a:solidFill>
                  <a:srgbClr val="FFFFFF"/>
                </a:solidFill>
                <a:latin typeface="Arial" panose="020B0604020202020204" pitchFamily="34" charset="0"/>
                <a:cs typeface="Arial" panose="020B0604020202020204" pitchFamily="34" charset="0"/>
              </a:rPr>
              <a:t>funding a number of organisations across Scotland</a:t>
            </a:r>
          </a:p>
          <a:p>
            <a:pPr marL="285750" lvl="0" indent="-285750">
              <a:buSzPct val="100000"/>
              <a:buFont typeface="Arial" pitchFamily="34"/>
              <a:buChar char="•"/>
              <a:defRPr sz="1800" b="0" i="0" u="none" strike="noStrike" kern="0" cap="none" spc="0" baseline="0">
                <a:solidFill>
                  <a:srgbClr val="000000"/>
                </a:solidFill>
                <a:uFillTx/>
              </a:defRPr>
            </a:pPr>
            <a:endParaRPr lang="en-GB" sz="2200" b="1">
              <a:solidFill>
                <a:srgbClr val="FFFFFF"/>
              </a:solidFill>
              <a:latin typeface="Arial" panose="020B0604020202020204" pitchFamily="34" charset="0"/>
              <a:cs typeface="Arial" panose="020B0604020202020204" pitchFamily="34" charset="0"/>
            </a:endParaRPr>
          </a:p>
          <a:p>
            <a:pPr marL="285750" lvl="0" indent="-285750">
              <a:buSzPct val="100000"/>
              <a:buFont typeface="Arial" pitchFamily="34"/>
              <a:buChar char="•"/>
              <a:defRPr sz="1800" b="0" i="0" u="none" strike="noStrike" kern="0" cap="none" spc="0" baseline="0">
                <a:solidFill>
                  <a:srgbClr val="000000"/>
                </a:solidFill>
                <a:uFillTx/>
              </a:defRPr>
            </a:pPr>
            <a:r>
              <a:rPr lang="en-GB" sz="2200" b="1">
                <a:solidFill>
                  <a:srgbClr val="D79EB9"/>
                </a:solidFill>
                <a:latin typeface="Arial" panose="020B0604020202020204" pitchFamily="34" charset="0"/>
                <a:cs typeface="Arial" panose="020B0604020202020204" pitchFamily="34" charset="0"/>
              </a:rPr>
              <a:t>Open Funding: </a:t>
            </a:r>
            <a:r>
              <a:rPr lang="en-GB" sz="2200" b="1">
                <a:solidFill>
                  <a:srgbClr val="FFFFFF"/>
                </a:solidFill>
                <a:latin typeface="Arial" panose="020B0604020202020204" pitchFamily="34" charset="0"/>
                <a:cs typeface="Arial" panose="020B0604020202020204" pitchFamily="34" charset="0"/>
              </a:rPr>
              <a:t>to support the development and delivery of creative activity and programmes of work</a:t>
            </a:r>
          </a:p>
          <a:p>
            <a:pPr marL="285750" lvl="0" indent="-285750">
              <a:buSzPct val="100000"/>
              <a:buFont typeface="Arial" pitchFamily="34"/>
              <a:buChar char="•"/>
              <a:defRPr sz="1800" b="0" i="0" u="none" strike="noStrike" kern="0" cap="none" spc="0" baseline="0">
                <a:solidFill>
                  <a:srgbClr val="000000"/>
                </a:solidFill>
                <a:uFillTx/>
              </a:defRPr>
            </a:pPr>
            <a:endParaRPr lang="en-GB" sz="2200" b="1">
              <a:solidFill>
                <a:srgbClr val="FFFFFF"/>
              </a:solidFill>
              <a:latin typeface="Arial" panose="020B0604020202020204" pitchFamily="34" charset="0"/>
              <a:cs typeface="Arial" panose="020B0604020202020204" pitchFamily="34" charset="0"/>
            </a:endParaRPr>
          </a:p>
          <a:p>
            <a:pPr marL="285750" lvl="0" indent="-285750">
              <a:buSzPct val="100000"/>
              <a:buFont typeface="Arial" pitchFamily="34"/>
              <a:buChar char="•"/>
              <a:defRPr sz="1800" b="0" i="0" u="none" strike="noStrike" kern="0" cap="none" spc="0" baseline="0">
                <a:solidFill>
                  <a:srgbClr val="000000"/>
                </a:solidFill>
                <a:uFillTx/>
              </a:defRPr>
            </a:pPr>
            <a:r>
              <a:rPr lang="en-GB" sz="2200" b="1">
                <a:solidFill>
                  <a:srgbClr val="D79EB9"/>
                </a:solidFill>
                <a:latin typeface="Arial" panose="020B0604020202020204" pitchFamily="34" charset="0"/>
                <a:cs typeface="Arial" panose="020B0604020202020204" pitchFamily="34" charset="0"/>
              </a:rPr>
              <a:t>Targeted Funding: </a:t>
            </a:r>
            <a:r>
              <a:rPr lang="en-GB" sz="2200" b="1">
                <a:solidFill>
                  <a:srgbClr val="FFFFFF"/>
                </a:solidFill>
                <a:latin typeface="Arial" panose="020B0604020202020204" pitchFamily="34" charset="0"/>
                <a:cs typeface="Arial" panose="020B0604020202020204" pitchFamily="34" charset="0"/>
              </a:rPr>
              <a:t>to support projects and partnerships to address strategic need</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400" b="1" i="0" u="none" strike="noStrike" kern="1200" cap="none" spc="0" baseline="0">
              <a:solidFill>
                <a:schemeClr val="bg1"/>
              </a:solidFill>
              <a:uFillTx/>
              <a:latin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47">
    <p:bg>
      <p:bgPr>
        <a:solidFill>
          <a:srgbClr val="253D8F"/>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4032D8A1-2696-9E61-5B25-07B40AEF4E1B}"/>
              </a:ext>
              <a:ext uri="{C183D7F6-B498-43B3-948B-1728B52AA6E4}">
                <adec:decorative xmlns:adec="http://schemas.microsoft.com/office/drawing/2017/decorative" val="0"/>
              </a:ext>
            </a:extLst>
          </p:cNvPr>
          <p:cNvSpPr txBox="1">
            <a:spLocks noGrp="1"/>
          </p:cNvSpPr>
          <p:nvPr>
            <p:ph type="title"/>
          </p:nvPr>
        </p:nvSpPr>
        <p:spPr>
          <a:xfrm>
            <a:off x="335255" y="-188384"/>
            <a:ext cx="3364470" cy="2228072"/>
          </a:xfrm>
        </p:spPr>
        <p:txBody>
          <a:bodyPr>
            <a:normAutofit/>
          </a:bodyPr>
          <a:lstStyle/>
          <a:p>
            <a:pPr lvl="0"/>
            <a:r>
              <a:rPr lang="en-GB" b="1">
                <a:solidFill>
                  <a:schemeClr val="bg1"/>
                </a:solidFill>
                <a:latin typeface="Arial" panose="020B0604020202020204" pitchFamily="34" charset="0"/>
                <a:cs typeface="Arial" panose="020B0604020202020204" pitchFamily="34" charset="0"/>
              </a:rPr>
              <a:t>What is VACMA?</a:t>
            </a:r>
            <a:endParaRPr lang="en-GB">
              <a:solidFill>
                <a:schemeClr val="bg1"/>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DAA29BD8-245B-5C69-7EFD-F6004575E2B4}"/>
              </a:ext>
              <a:ext uri="{C183D7F6-B498-43B3-948B-1728B52AA6E4}">
                <adec:decorative xmlns:adec="http://schemas.microsoft.com/office/drawing/2017/decorative" val="0"/>
              </a:ext>
            </a:extLst>
          </p:cNvPr>
          <p:cNvSpPr txBox="1"/>
          <p:nvPr/>
        </p:nvSpPr>
        <p:spPr>
          <a:xfrm>
            <a:off x="335255" y="2112569"/>
            <a:ext cx="3590543" cy="2739211"/>
          </a:xfrm>
          <a:prstGeom prst="rect">
            <a:avLst/>
          </a:prstGeom>
          <a:noFill/>
        </p:spPr>
        <p:txBody>
          <a:bodyPr wrap="square" rtlCol="0">
            <a:spAutoFit/>
          </a:bodyPr>
          <a:lstStyle/>
          <a:p>
            <a:r>
              <a:rPr lang="en-GB" sz="2200" b="1">
                <a:solidFill>
                  <a:schemeClr val="bg1"/>
                </a:solidFill>
                <a:latin typeface="Arial" panose="020B0604020202020204" pitchFamily="34" charset="0"/>
                <a:cs typeface="Arial" panose="020B0604020202020204" pitchFamily="34" charset="0"/>
              </a:rPr>
              <a:t>VACMA is a programme of </a:t>
            </a:r>
            <a:r>
              <a:rPr lang="en-GB" sz="2200" b="1">
                <a:solidFill>
                  <a:srgbClr val="D79EB9"/>
                </a:solidFill>
                <a:latin typeface="Arial" panose="020B0604020202020204" pitchFamily="34" charset="0"/>
                <a:cs typeface="Arial" panose="020B0604020202020204" pitchFamily="34" charset="0"/>
              </a:rPr>
              <a:t>small grant schemes </a:t>
            </a:r>
            <a:r>
              <a:rPr lang="en-GB" sz="2200" b="1">
                <a:solidFill>
                  <a:schemeClr val="bg1"/>
                </a:solidFill>
                <a:latin typeface="Arial" panose="020B0604020202020204" pitchFamily="34" charset="0"/>
                <a:cs typeface="Arial" panose="020B0604020202020204" pitchFamily="34" charset="0"/>
              </a:rPr>
              <a:t>designed to support visual artists and craft makers in their </a:t>
            </a:r>
            <a:r>
              <a:rPr lang="en-GB" sz="2200" b="1">
                <a:solidFill>
                  <a:srgbClr val="D79EB9"/>
                </a:solidFill>
                <a:latin typeface="Arial" panose="020B0604020202020204" pitchFamily="34" charset="0"/>
                <a:cs typeface="Arial" panose="020B0604020202020204" pitchFamily="34" charset="0"/>
              </a:rPr>
              <a:t>creative</a:t>
            </a:r>
            <a:r>
              <a:rPr lang="en-GB" sz="2200" b="1">
                <a:solidFill>
                  <a:schemeClr val="bg1"/>
                </a:solidFill>
                <a:latin typeface="Arial" panose="020B0604020202020204" pitchFamily="34" charset="0"/>
                <a:cs typeface="Arial" panose="020B0604020202020204" pitchFamily="34" charset="0"/>
              </a:rPr>
              <a:t> and </a:t>
            </a:r>
            <a:r>
              <a:rPr lang="en-GB" sz="2200" b="1">
                <a:solidFill>
                  <a:srgbClr val="D79EB9"/>
                </a:solidFill>
                <a:latin typeface="Arial" panose="020B0604020202020204" pitchFamily="34" charset="0"/>
                <a:cs typeface="Arial" panose="020B0604020202020204" pitchFamily="34" charset="0"/>
              </a:rPr>
              <a:t>professional development</a:t>
            </a:r>
            <a:r>
              <a:rPr lang="en-GB" sz="2200" b="1">
                <a:solidFill>
                  <a:schemeClr val="bg1"/>
                </a:solidFill>
                <a:latin typeface="Arial" panose="020B0604020202020204" pitchFamily="34" charset="0"/>
                <a:cs typeface="Arial" panose="020B0604020202020204" pitchFamily="34" charset="0"/>
              </a:rPr>
              <a:t>.</a:t>
            </a:r>
          </a:p>
          <a:p>
            <a:endParaRPr lang="en-GB"/>
          </a:p>
        </p:txBody>
      </p:sp>
      <p:pic>
        <p:nvPicPr>
          <p:cNvPr id="9" name="Picture 6" descr="A person working in front of a table at Peacock Visual Arts. In front of them are art materials, colour inks and tools. Taken by Neil Corall.">
            <a:extLst>
              <a:ext uri="{FF2B5EF4-FFF2-40B4-BE49-F238E27FC236}">
                <a16:creationId xmlns:a16="http://schemas.microsoft.com/office/drawing/2014/main" id="{32D9498D-909D-77C7-57FD-09F521545383}"/>
              </a:ext>
              <a:ext uri="{C183D7F6-B498-43B3-948B-1728B52AA6E4}">
                <adec:decorative xmlns:adec="http://schemas.microsoft.com/office/drawing/2017/decorative" val="0"/>
              </a:ext>
            </a:extLst>
          </p:cNvPr>
          <p:cNvPicPr>
            <a:picLocks noGrp="1" noRot="1" noChangeAspect="1" noMove="1" noResize="1" noEditPoints="1" noAdjustHandles="1" noChangeArrowheads="1" noChangeShapeType="1" noCrop="1"/>
          </p:cNvPicPr>
          <p:nvPr/>
        </p:nvPicPr>
        <p:blipFill>
          <a:blip r:embed="rId3"/>
          <a:srcRect l="13673" r="30760" b="-1"/>
          <a:stretch>
            <a:fillRect/>
          </a:stretch>
        </p:blipFill>
        <p:spPr>
          <a:xfrm>
            <a:off x="3940670" y="0"/>
            <a:ext cx="5386209" cy="6857990"/>
          </a:xfrm>
          <a:prstGeom prst="rect">
            <a:avLst/>
          </a:prstGeom>
          <a:solidFill>
            <a:srgbClr val="F2F2F2"/>
          </a:solidFill>
          <a:ln cap="flat">
            <a:noFill/>
          </a:ln>
        </p:spPr>
      </p:pic>
      <p:sp>
        <p:nvSpPr>
          <p:cNvPr id="10" name="TextBox 4">
            <a:extLst>
              <a:ext uri="{FF2B5EF4-FFF2-40B4-BE49-F238E27FC236}">
                <a16:creationId xmlns:a16="http://schemas.microsoft.com/office/drawing/2014/main" id="{F2C2C85A-3F71-C637-E3B6-AB3DD735E760}"/>
              </a:ext>
              <a:ext uri="{C183D7F6-B498-43B3-948B-1728B52AA6E4}">
                <adec:decorative xmlns:adec="http://schemas.microsoft.com/office/drawing/2017/decorative" val="1"/>
              </a:ext>
            </a:extLst>
          </p:cNvPr>
          <p:cNvSpPr txBox="1"/>
          <p:nvPr/>
        </p:nvSpPr>
        <p:spPr>
          <a:xfrm>
            <a:off x="335255" y="6059606"/>
            <a:ext cx="3486118" cy="523220"/>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400" b="0" i="0" u="none" strike="noStrike" kern="1200" cap="none" spc="0" baseline="0">
                <a:solidFill>
                  <a:srgbClr val="FFFFFF"/>
                </a:solidFill>
                <a:uFillTx/>
                <a:latin typeface="Arial" panose="020B0604020202020204" pitchFamily="34" charset="0"/>
                <a:cs typeface="Arial" panose="020B0604020202020204" pitchFamily="34" charset="0"/>
              </a:rPr>
              <a:t>Image: Peacock Visual Arts. Photo Neil </a:t>
            </a:r>
            <a:r>
              <a:rPr lang="en-GB" sz="1400" b="0" i="0" u="none" strike="noStrike" kern="1200" cap="none" spc="0" baseline="0" err="1">
                <a:solidFill>
                  <a:srgbClr val="FFFFFF"/>
                </a:solidFill>
                <a:uFillTx/>
                <a:latin typeface="Arial" panose="020B0604020202020204" pitchFamily="34" charset="0"/>
                <a:cs typeface="Arial" panose="020B0604020202020204" pitchFamily="34" charset="0"/>
              </a:rPr>
              <a:t>Corall</a:t>
            </a:r>
            <a:endParaRPr lang="en-GB" sz="1400" b="0" i="0" u="none" strike="noStrike" kern="1200" cap="none" spc="0" baseline="0">
              <a:solidFill>
                <a:srgbClr val="FFFFFF"/>
              </a:solidFill>
              <a:uFillTx/>
              <a:latin typeface="Arial" panose="020B0604020202020204" pitchFamily="34" charset="0"/>
              <a:cs typeface="Arial" panose="020B06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57">
    <p:bg>
      <p:bgPr>
        <a:solidFill>
          <a:srgbClr val="253D8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C151F1-CCD2-4E99-13F7-DFD768FBEB86}"/>
              </a:ext>
              <a:ext uri="{C183D7F6-B498-43B3-948B-1728B52AA6E4}">
                <adec:decorative xmlns:adec="http://schemas.microsoft.com/office/drawing/2017/decorative" val="0"/>
              </a:ext>
            </a:extLst>
          </p:cNvPr>
          <p:cNvSpPr>
            <a:spLocks noGrp="1"/>
          </p:cNvSpPr>
          <p:nvPr>
            <p:ph type="title"/>
          </p:nvPr>
        </p:nvSpPr>
        <p:spPr>
          <a:xfrm>
            <a:off x="323523" y="18678"/>
            <a:ext cx="3508888" cy="1571177"/>
          </a:xfrm>
        </p:spPr>
        <p:txBody>
          <a:bodyPr vert="horz" wrap="square" lIns="91440" tIns="45720" rIns="91440" bIns="45720" anchor="b" anchorCtr="1" compatLnSpc="1">
            <a:normAutofit/>
          </a:bodyPr>
          <a:lstStyle/>
          <a:p>
            <a:r>
              <a:rPr lang="en-GB" sz="3600" b="1">
                <a:solidFill>
                  <a:schemeClr val="bg1"/>
                </a:solidFill>
                <a:latin typeface="Arial" panose="020B0604020202020204" pitchFamily="34" charset="0"/>
                <a:cs typeface="Arial" panose="020B0604020202020204" pitchFamily="34" charset="0"/>
              </a:rPr>
              <a:t>About VACMA continued</a:t>
            </a:r>
          </a:p>
        </p:txBody>
      </p:sp>
      <p:sp>
        <p:nvSpPr>
          <p:cNvPr id="9" name="TextBox 8">
            <a:extLst>
              <a:ext uri="{FF2B5EF4-FFF2-40B4-BE49-F238E27FC236}">
                <a16:creationId xmlns:a16="http://schemas.microsoft.com/office/drawing/2014/main" id="{C322ACF4-2138-8DF8-6761-F8D80608D7E7}"/>
              </a:ext>
              <a:ext uri="{C183D7F6-B498-43B3-948B-1728B52AA6E4}">
                <adec:decorative xmlns:adec="http://schemas.microsoft.com/office/drawing/2017/decorative" val="0"/>
              </a:ext>
            </a:extLst>
          </p:cNvPr>
          <p:cNvSpPr txBox="1"/>
          <p:nvPr/>
        </p:nvSpPr>
        <p:spPr>
          <a:xfrm>
            <a:off x="295575" y="1861543"/>
            <a:ext cx="3866340" cy="3831818"/>
          </a:xfrm>
          <a:prstGeom prst="rect">
            <a:avLst/>
          </a:prstGeom>
          <a:noFill/>
        </p:spPr>
        <p:txBody>
          <a:bodyPr wrap="square" rtlCol="0">
            <a:spAutoFit/>
          </a:bodyPr>
          <a:lstStyle/>
          <a:p>
            <a:pPr lvl="0">
              <a:spcBef>
                <a:spcPts val="600"/>
              </a:spcBef>
            </a:pPr>
            <a:r>
              <a:rPr lang="en-GB" sz="2200" b="1">
                <a:solidFill>
                  <a:schemeClr val="bg1"/>
                </a:solidFill>
                <a:latin typeface="Arial" panose="020B0604020202020204" pitchFamily="34" charset="0"/>
                <a:cs typeface="Arial" panose="020B0604020202020204" pitchFamily="34" charset="0"/>
              </a:rPr>
              <a:t>Supported by Creative Scotland through </a:t>
            </a:r>
            <a:r>
              <a:rPr lang="en-GB" sz="2200" b="1">
                <a:solidFill>
                  <a:srgbClr val="D79EB9"/>
                </a:solidFill>
                <a:latin typeface="Arial" panose="020B0604020202020204" pitchFamily="34" charset="0"/>
                <a:cs typeface="Arial" panose="020B0604020202020204" pitchFamily="34" charset="0"/>
              </a:rPr>
              <a:t>National Lottery funding</a:t>
            </a:r>
            <a:r>
              <a:rPr lang="en-GB" sz="2200" b="1">
                <a:solidFill>
                  <a:schemeClr val="bg1"/>
                </a:solidFill>
                <a:latin typeface="Arial" panose="020B0604020202020204" pitchFamily="34" charset="0"/>
                <a:cs typeface="Arial" panose="020B0604020202020204" pitchFamily="34" charset="0"/>
              </a:rPr>
              <a:t>, it is delivered in partnership with a range of local partners across Scotland.</a:t>
            </a:r>
            <a:br>
              <a:rPr lang="en-GB" sz="2200" b="1">
                <a:solidFill>
                  <a:schemeClr val="bg1"/>
                </a:solidFill>
                <a:latin typeface="Arial" panose="020B0604020202020204" pitchFamily="34" charset="0"/>
                <a:cs typeface="Arial" panose="020B0604020202020204" pitchFamily="34" charset="0"/>
              </a:rPr>
            </a:br>
            <a:endParaRPr lang="en-GB" sz="2200" b="1">
              <a:solidFill>
                <a:schemeClr val="bg1"/>
              </a:solidFill>
              <a:latin typeface="Arial" panose="020B0604020202020204" pitchFamily="34" charset="0"/>
              <a:cs typeface="Arial" panose="020B0604020202020204" pitchFamily="34" charset="0"/>
            </a:endParaRPr>
          </a:p>
          <a:p>
            <a:pPr>
              <a:spcBef>
                <a:spcPts val="600"/>
              </a:spcBef>
            </a:pPr>
            <a:r>
              <a:rPr lang="en-GB" sz="2200" b="1">
                <a:solidFill>
                  <a:schemeClr val="bg1"/>
                </a:solidFill>
                <a:latin typeface="Arial" panose="020B0604020202020204" pitchFamily="34" charset="0"/>
                <a:cs typeface="Arial" panose="020B0604020202020204" pitchFamily="34" charset="0"/>
              </a:rPr>
              <a:t>The scheme currently covers </a:t>
            </a:r>
            <a:r>
              <a:rPr lang="en-GB" sz="2200" b="1">
                <a:solidFill>
                  <a:srgbClr val="D79EB9"/>
                </a:solidFill>
                <a:latin typeface="Arial" panose="020B0604020202020204" pitchFamily="34" charset="0"/>
                <a:cs typeface="Arial" panose="020B0604020202020204" pitchFamily="34" charset="0"/>
              </a:rPr>
              <a:t>25 Local Authority </a:t>
            </a:r>
            <a:r>
              <a:rPr lang="en-GB" sz="2200" b="1">
                <a:solidFill>
                  <a:schemeClr val="bg1"/>
                </a:solidFill>
                <a:latin typeface="Arial" panose="020B0604020202020204" pitchFamily="34" charset="0"/>
                <a:cs typeface="Arial" panose="020B0604020202020204" pitchFamily="34" charset="0"/>
              </a:rPr>
              <a:t>areas.</a:t>
            </a:r>
          </a:p>
          <a:p>
            <a:endParaRPr lang="en-GB"/>
          </a:p>
        </p:txBody>
      </p:sp>
      <p:pic>
        <p:nvPicPr>
          <p:cNvPr id="8" name="Picture 7" descr="A hand holding a glass cup and coffee filter. Taken by Pigment 1, Colours of Oban by artist Renuka Ramanujam.#">
            <a:extLst>
              <a:ext uri="{FF2B5EF4-FFF2-40B4-BE49-F238E27FC236}">
                <a16:creationId xmlns:a16="http://schemas.microsoft.com/office/drawing/2014/main" id="{A419529F-3EB4-F43B-0B08-B7E01BB26777}"/>
              </a:ext>
              <a:ext uri="{C183D7F6-B498-43B3-948B-1728B52AA6E4}">
                <adec:decorative xmlns:adec="http://schemas.microsoft.com/office/drawing/2017/decorative" val="0"/>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4312693" y="0"/>
            <a:ext cx="4850727" cy="6858000"/>
          </a:xfrm>
          <a:prstGeom prst="rect">
            <a:avLst/>
          </a:prstGeom>
        </p:spPr>
      </p:pic>
      <p:sp>
        <p:nvSpPr>
          <p:cNvPr id="7" name="TextBox 6">
            <a:extLst>
              <a:ext uri="{FF2B5EF4-FFF2-40B4-BE49-F238E27FC236}">
                <a16:creationId xmlns:a16="http://schemas.microsoft.com/office/drawing/2014/main" id="{D1AB4BA7-FA00-BF8F-0AB7-9D19762DA26D}"/>
              </a:ext>
              <a:ext uri="{C183D7F6-B498-43B3-948B-1728B52AA6E4}">
                <adec:decorative xmlns:adec="http://schemas.microsoft.com/office/drawing/2017/decorative" val="1"/>
              </a:ext>
            </a:extLst>
          </p:cNvPr>
          <p:cNvSpPr txBox="1"/>
          <p:nvPr/>
        </p:nvSpPr>
        <p:spPr>
          <a:xfrm>
            <a:off x="144797" y="6000545"/>
            <a:ext cx="3866340" cy="1015663"/>
          </a:xfrm>
          <a:prstGeom prst="rect">
            <a:avLst/>
          </a:prstGeom>
          <a:noFill/>
        </p:spPr>
        <p:txBody>
          <a:bodyPr wrap="square" rtlCol="0">
            <a:spAutoFit/>
          </a:bodyPr>
          <a:lstStyle/>
          <a:p>
            <a:r>
              <a:rPr lang="en-GB" sz="1400">
                <a:solidFill>
                  <a:srgbClr val="FFFFFF"/>
                </a:solidFill>
                <a:latin typeface="Arial" panose="020B0604020202020204" pitchFamily="34" charset="0"/>
                <a:cs typeface="Arial" panose="020B0604020202020204" pitchFamily="34" charset="0"/>
              </a:rPr>
              <a:t>Image: Pigment 1, Colours of Oban, Renuka </a:t>
            </a:r>
            <a:r>
              <a:rPr lang="en-GB" sz="1400" err="1">
                <a:solidFill>
                  <a:srgbClr val="FFFFFF"/>
                </a:solidFill>
                <a:latin typeface="Arial" panose="020B0604020202020204" pitchFamily="34" charset="0"/>
                <a:cs typeface="Arial" panose="020B0604020202020204" pitchFamily="34" charset="0"/>
              </a:rPr>
              <a:t>Ramanujam</a:t>
            </a:r>
            <a:r>
              <a:rPr lang="en-GB" sz="1400">
                <a:solidFill>
                  <a:srgbClr val="FFFFFF"/>
                </a:solidFill>
                <a:latin typeface="Arial" panose="020B0604020202020204" pitchFamily="34" charset="0"/>
                <a:cs typeface="Arial" panose="020B0604020202020204" pitchFamily="34" charset="0"/>
              </a:rPr>
              <a:t>, 2023. Photo by Renuka </a:t>
            </a:r>
            <a:r>
              <a:rPr lang="en-GB" sz="1400" err="1">
                <a:solidFill>
                  <a:srgbClr val="FFFFFF"/>
                </a:solidFill>
                <a:latin typeface="Arial" panose="020B0604020202020204" pitchFamily="34" charset="0"/>
                <a:cs typeface="Arial" panose="020B0604020202020204" pitchFamily="34" charset="0"/>
              </a:rPr>
              <a:t>Ramanujam</a:t>
            </a:r>
            <a:endParaRPr lang="en-GB" sz="1400">
              <a:solidFill>
                <a:srgbClr val="FFFFFF"/>
              </a:solidFill>
              <a:latin typeface="Arial" panose="020B0604020202020204" pitchFamily="34" charset="0"/>
              <a:cs typeface="Arial" panose="020B0604020202020204" pitchFamily="34" charset="0"/>
            </a:endParaRPr>
          </a:p>
          <a:p>
            <a:endParaRPr lang="en-GB"/>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51">
    <p:bg>
      <p:bgPr>
        <a:solidFill>
          <a:srgbClr val="253D8F"/>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90022C7-521A-4B2F-0E1D-8EA0FEE2D924}"/>
              </a:ext>
              <a:ext uri="{C183D7F6-B498-43B3-948B-1728B52AA6E4}">
                <adec:decorative xmlns:adec="http://schemas.microsoft.com/office/drawing/2017/decorative" val="0"/>
              </a:ext>
            </a:extLst>
          </p:cNvPr>
          <p:cNvSpPr txBox="1">
            <a:spLocks noGrp="1"/>
          </p:cNvSpPr>
          <p:nvPr>
            <p:ph type="title" idx="4294967295"/>
          </p:nvPr>
        </p:nvSpPr>
        <p:spPr>
          <a:xfrm>
            <a:off x="1669839" y="297546"/>
            <a:ext cx="5804322" cy="768149"/>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1" forceAA="0" compatLnSpc="1">
            <a:prstTxWarp prst="textNoShape">
              <a:avLst/>
            </a:prstTxWarp>
            <a:normAutofit/>
          </a:bodyPr>
          <a:lstStyle>
            <a:lvl1pPr marL="0" marR="0" lvl="0" indent="0" algn="ctr" defTabSz="914400" rtl="0" fontAlgn="auto" hangingPunct="1">
              <a:lnSpc>
                <a:spcPct val="100000"/>
              </a:lnSpc>
              <a:spcBef>
                <a:spcPts val="0"/>
              </a:spcBef>
              <a:spcAft>
                <a:spcPts val="0"/>
              </a:spcAft>
              <a:buNone/>
              <a:tabLst/>
              <a:defRPr lang="en-US" sz="4400" b="0" i="0" u="none" strike="noStrike" kern="1200" cap="none" spc="0" baseline="0">
                <a:solidFill>
                  <a:srgbClr val="000000"/>
                </a:solidFill>
                <a:uFillTx/>
                <a:latin typeface="Calibri"/>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rPr>
              <a:t>Current Schemes</a:t>
            </a:r>
          </a:p>
        </p:txBody>
      </p:sp>
      <p:sp>
        <p:nvSpPr>
          <p:cNvPr id="5" name="TextBox 4">
            <a:extLst>
              <a:ext uri="{FF2B5EF4-FFF2-40B4-BE49-F238E27FC236}">
                <a16:creationId xmlns:a16="http://schemas.microsoft.com/office/drawing/2014/main" id="{5B7359DC-6392-9C3E-EEDC-8D13F611FD59}"/>
              </a:ext>
            </a:extLst>
          </p:cNvPr>
          <p:cNvSpPr txBox="1"/>
          <p:nvPr/>
        </p:nvSpPr>
        <p:spPr>
          <a:xfrm>
            <a:off x="457199" y="1404257"/>
            <a:ext cx="8436429" cy="4632037"/>
          </a:xfrm>
          <a:prstGeom prst="rect">
            <a:avLst/>
          </a:prstGeom>
          <a:noFill/>
        </p:spPr>
        <p:txBody>
          <a:bodyPr wrap="square" numCol="2" rtlCol="0">
            <a:spAutoFit/>
          </a:bodyPr>
          <a:lstStyle/>
          <a:p>
            <a:pPr marL="285750" marR="0" lvl="0" indent="-285750" algn="l" defTabSz="914400" rtl="0" fontAlgn="auto" hangingPunct="1">
              <a:lnSpc>
                <a:spcPct val="100000"/>
              </a:lnSpc>
              <a:spcBef>
                <a:spcPts val="600"/>
              </a:spcBef>
              <a:spcAft>
                <a:spcPts val="0"/>
              </a:spcAft>
              <a:buSzPct val="100000"/>
              <a:buFont typeface="Arial" pitchFamily="34"/>
              <a:buChar char="•"/>
              <a:tabLst/>
              <a:defRPr sz="1800" b="0" i="0" u="none" strike="noStrike" kern="0" cap="none" spc="0" baseline="0">
                <a:solidFill>
                  <a:srgbClr val="000000"/>
                </a:solidFill>
                <a:uFillTx/>
              </a:defRPr>
            </a:pPr>
            <a:r>
              <a:rPr lang="en-GB" sz="2200" b="1" i="0" u="none" strike="noStrike" kern="1200" cap="none" spc="0" baseline="0">
                <a:solidFill>
                  <a:schemeClr val="bg1"/>
                </a:solidFill>
                <a:uFillTx/>
                <a:latin typeface="Arial" panose="020B0604020202020204" pitchFamily="34" charset="0"/>
                <a:cs typeface="Arial" panose="020B0604020202020204" pitchFamily="34" charset="0"/>
              </a:rPr>
              <a:t>Aberdeen</a:t>
            </a:r>
          </a:p>
          <a:p>
            <a:pPr marL="285750" marR="0" lvl="0" indent="-285750" algn="l" defTabSz="914400" rtl="0" fontAlgn="auto" hangingPunct="1">
              <a:lnSpc>
                <a:spcPct val="100000"/>
              </a:lnSpc>
              <a:spcBef>
                <a:spcPts val="600"/>
              </a:spcBef>
              <a:spcAft>
                <a:spcPts val="0"/>
              </a:spcAft>
              <a:buSzPct val="100000"/>
              <a:buFont typeface="Arial" pitchFamily="34"/>
              <a:buChar char="•"/>
              <a:tabLst/>
              <a:defRPr sz="1800" b="0" i="0" u="none" strike="noStrike" kern="0" cap="none" spc="0" baseline="0">
                <a:solidFill>
                  <a:srgbClr val="000000"/>
                </a:solidFill>
                <a:uFillTx/>
              </a:defRPr>
            </a:pPr>
            <a:r>
              <a:rPr lang="en-GB" sz="2200" b="1" i="0" u="none" strike="noStrike" kern="1200" cap="none" spc="0" baseline="0">
                <a:solidFill>
                  <a:schemeClr val="bg1"/>
                </a:solidFill>
                <a:uFillTx/>
                <a:latin typeface="Arial" panose="020B0604020202020204" pitchFamily="34" charset="0"/>
                <a:cs typeface="Arial" panose="020B0604020202020204" pitchFamily="34" charset="0"/>
              </a:rPr>
              <a:t>Aberdeenshire</a:t>
            </a:r>
          </a:p>
          <a:p>
            <a:pPr marL="285750" marR="0" lvl="0" indent="-285750" algn="l" defTabSz="914400" rtl="0" fontAlgn="auto" hangingPunct="1">
              <a:lnSpc>
                <a:spcPct val="100000"/>
              </a:lnSpc>
              <a:spcBef>
                <a:spcPts val="600"/>
              </a:spcBef>
              <a:spcAft>
                <a:spcPts val="0"/>
              </a:spcAft>
              <a:buSzPct val="100000"/>
              <a:buFont typeface="Arial" pitchFamily="34"/>
              <a:buChar char="•"/>
              <a:tabLst/>
              <a:defRPr sz="1800" b="0" i="0" u="none" strike="noStrike" kern="0" cap="none" spc="0" baseline="0">
                <a:solidFill>
                  <a:srgbClr val="000000"/>
                </a:solidFill>
                <a:uFillTx/>
              </a:defRPr>
            </a:pPr>
            <a:r>
              <a:rPr lang="en-GB" sz="2200" b="1" i="0" u="none" strike="noStrike" kern="1200" cap="none" spc="0" baseline="0">
                <a:solidFill>
                  <a:schemeClr val="bg1"/>
                </a:solidFill>
                <a:uFillTx/>
                <a:latin typeface="Arial" panose="020B0604020202020204" pitchFamily="34" charset="0"/>
                <a:cs typeface="Arial" panose="020B0604020202020204" pitchFamily="34" charset="0"/>
              </a:rPr>
              <a:t>Angus</a:t>
            </a:r>
          </a:p>
          <a:p>
            <a:pPr marL="285750" marR="0" lvl="0" indent="-285750" algn="l" defTabSz="914400" rtl="0" fontAlgn="auto" hangingPunct="1">
              <a:lnSpc>
                <a:spcPct val="100000"/>
              </a:lnSpc>
              <a:spcBef>
                <a:spcPts val="600"/>
              </a:spcBef>
              <a:spcAft>
                <a:spcPts val="0"/>
              </a:spcAft>
              <a:buSzPct val="100000"/>
              <a:buFont typeface="Arial" pitchFamily="34"/>
              <a:buChar char="•"/>
              <a:tabLst/>
              <a:defRPr sz="1800" b="0" i="0" u="none" strike="noStrike" kern="0" cap="none" spc="0" baseline="0">
                <a:solidFill>
                  <a:srgbClr val="000000"/>
                </a:solidFill>
                <a:uFillTx/>
              </a:defRPr>
            </a:pPr>
            <a:r>
              <a:rPr lang="en-GB" sz="2200" b="1" i="0" u="none" strike="noStrike" kern="1200" cap="none" spc="0" baseline="0">
                <a:solidFill>
                  <a:schemeClr val="bg1"/>
                </a:solidFill>
                <a:uFillTx/>
                <a:latin typeface="Arial" panose="020B0604020202020204" pitchFamily="34" charset="0"/>
                <a:cs typeface="Arial" panose="020B0604020202020204" pitchFamily="34" charset="0"/>
              </a:rPr>
              <a:t>Argyll and Bute </a:t>
            </a:r>
          </a:p>
          <a:p>
            <a:pPr marL="285750" marR="0" lvl="0" indent="-285750" algn="l" defTabSz="914400" rtl="0" fontAlgn="auto" hangingPunct="1">
              <a:lnSpc>
                <a:spcPct val="100000"/>
              </a:lnSpc>
              <a:spcBef>
                <a:spcPts val="600"/>
              </a:spcBef>
              <a:spcAft>
                <a:spcPts val="0"/>
              </a:spcAft>
              <a:buSzPct val="100000"/>
              <a:buFont typeface="Arial" pitchFamily="34"/>
              <a:buChar char="•"/>
              <a:tabLst/>
              <a:defRPr sz="1800" b="0" i="0" u="none" strike="noStrike" kern="0" cap="none" spc="0" baseline="0">
                <a:solidFill>
                  <a:srgbClr val="000000"/>
                </a:solidFill>
                <a:uFillTx/>
              </a:defRPr>
            </a:pPr>
            <a:r>
              <a:rPr lang="en-GB" sz="2200" b="1" i="0" u="none" strike="noStrike" kern="1200" cap="none" spc="0" baseline="0">
                <a:solidFill>
                  <a:schemeClr val="bg1"/>
                </a:solidFill>
                <a:uFillTx/>
                <a:latin typeface="Arial" panose="020B0604020202020204" pitchFamily="34" charset="0"/>
                <a:cs typeface="Arial" panose="020B0604020202020204" pitchFamily="34" charset="0"/>
              </a:rPr>
              <a:t>Ayrshire </a:t>
            </a:r>
            <a:r>
              <a:rPr lang="en-GB" sz="2200" b="1" i="1" u="none" strike="noStrike" kern="1200" cap="none" spc="0" baseline="0">
                <a:solidFill>
                  <a:schemeClr val="bg1"/>
                </a:solidFill>
                <a:uFillTx/>
                <a:latin typeface="Arial" panose="020B0604020202020204" pitchFamily="34" charset="0"/>
                <a:cs typeface="Arial" panose="020B0604020202020204" pitchFamily="34" charset="0"/>
              </a:rPr>
              <a:t>(North, South &amp; East)</a:t>
            </a:r>
          </a:p>
          <a:p>
            <a:pPr marL="285750" marR="0" lvl="0" indent="-285750" algn="l" defTabSz="914400" rtl="0" fontAlgn="auto" hangingPunct="1">
              <a:lnSpc>
                <a:spcPct val="100000"/>
              </a:lnSpc>
              <a:spcBef>
                <a:spcPts val="600"/>
              </a:spcBef>
              <a:spcAft>
                <a:spcPts val="0"/>
              </a:spcAft>
              <a:buSzPct val="100000"/>
              <a:buFont typeface="Arial" pitchFamily="34"/>
              <a:buChar char="•"/>
              <a:tabLst/>
              <a:defRPr sz="1800" b="0" i="0" u="none" strike="noStrike" kern="0" cap="none" spc="0" baseline="0">
                <a:solidFill>
                  <a:srgbClr val="000000"/>
                </a:solidFill>
                <a:uFillTx/>
              </a:defRPr>
            </a:pPr>
            <a:r>
              <a:rPr lang="en-GB" sz="2200" b="1" i="0" u="none" strike="noStrike" kern="1200" cap="none" spc="0" baseline="0">
                <a:solidFill>
                  <a:schemeClr val="bg1"/>
                </a:solidFill>
                <a:uFillTx/>
                <a:latin typeface="Arial" panose="020B0604020202020204" pitchFamily="34" charset="0"/>
                <a:cs typeface="Arial" panose="020B0604020202020204" pitchFamily="34" charset="0"/>
              </a:rPr>
              <a:t>Dundee</a:t>
            </a:r>
          </a:p>
          <a:p>
            <a:pPr marL="285750" marR="0" lvl="0" indent="-285750" algn="l" defTabSz="914400" rtl="0" fontAlgn="auto" hangingPunct="1">
              <a:lnSpc>
                <a:spcPct val="100000"/>
              </a:lnSpc>
              <a:spcBef>
                <a:spcPts val="600"/>
              </a:spcBef>
              <a:spcAft>
                <a:spcPts val="0"/>
              </a:spcAft>
              <a:buSzPct val="100000"/>
              <a:buFont typeface="Arial" pitchFamily="34"/>
              <a:buChar char="•"/>
              <a:tabLst/>
              <a:defRPr sz="1800" b="0" i="0" u="none" strike="noStrike" kern="0" cap="none" spc="0" baseline="0">
                <a:solidFill>
                  <a:srgbClr val="000000"/>
                </a:solidFill>
                <a:uFillTx/>
              </a:defRPr>
            </a:pPr>
            <a:r>
              <a:rPr lang="en-GB" sz="2200" b="1" i="0" u="none" strike="noStrike" kern="1200" cap="none" spc="0" baseline="0">
                <a:solidFill>
                  <a:schemeClr val="bg1"/>
                </a:solidFill>
                <a:uFillTx/>
                <a:latin typeface="Arial" panose="020B0604020202020204" pitchFamily="34" charset="0"/>
                <a:cs typeface="Arial" panose="020B0604020202020204" pitchFamily="34" charset="0"/>
              </a:rPr>
              <a:t>East Lothian</a:t>
            </a:r>
          </a:p>
          <a:p>
            <a:pPr marL="285750" marR="0" lvl="0" indent="-285750" algn="l" defTabSz="914400" rtl="0" fontAlgn="auto" hangingPunct="1">
              <a:lnSpc>
                <a:spcPct val="100000"/>
              </a:lnSpc>
              <a:spcBef>
                <a:spcPts val="600"/>
              </a:spcBef>
              <a:spcAft>
                <a:spcPts val="0"/>
              </a:spcAft>
              <a:buSzPct val="100000"/>
              <a:buFont typeface="Arial" pitchFamily="34"/>
              <a:buChar char="•"/>
              <a:tabLst/>
              <a:defRPr sz="1800" b="0" i="0" u="none" strike="noStrike" kern="0" cap="none" spc="0" baseline="0">
                <a:solidFill>
                  <a:srgbClr val="000000"/>
                </a:solidFill>
                <a:uFillTx/>
              </a:defRPr>
            </a:pPr>
            <a:r>
              <a:rPr lang="en-GB" sz="2200" b="1" i="0" u="none" strike="noStrike" kern="1200" cap="none" spc="0" baseline="0">
                <a:solidFill>
                  <a:schemeClr val="bg1"/>
                </a:solidFill>
                <a:uFillTx/>
                <a:latin typeface="Arial" panose="020B0604020202020204" pitchFamily="34" charset="0"/>
                <a:cs typeface="Arial" panose="020B0604020202020204" pitchFamily="34" charset="0"/>
              </a:rPr>
              <a:t>Edinburgh</a:t>
            </a:r>
          </a:p>
          <a:p>
            <a:pPr marL="285750" marR="0" lvl="0" indent="-285750" algn="l" defTabSz="914400" rtl="0" fontAlgn="auto" hangingPunct="1">
              <a:lnSpc>
                <a:spcPct val="100000"/>
              </a:lnSpc>
              <a:spcBef>
                <a:spcPts val="600"/>
              </a:spcBef>
              <a:spcAft>
                <a:spcPts val="0"/>
              </a:spcAft>
              <a:buSzPct val="100000"/>
              <a:buFont typeface="Arial" pitchFamily="34"/>
              <a:buChar char="•"/>
              <a:tabLst/>
              <a:defRPr sz="1800" b="0" i="0" u="none" strike="noStrike" kern="0" cap="none" spc="0" baseline="0">
                <a:solidFill>
                  <a:srgbClr val="000000"/>
                </a:solidFill>
                <a:uFillTx/>
              </a:defRPr>
            </a:pPr>
            <a:r>
              <a:rPr lang="en-GB" sz="2200" b="1" i="0" u="none" strike="noStrike" kern="1200" cap="none" spc="0" baseline="0">
                <a:solidFill>
                  <a:schemeClr val="bg1"/>
                </a:solidFill>
                <a:uFillTx/>
                <a:latin typeface="Arial" panose="020B0604020202020204" pitchFamily="34" charset="0"/>
                <a:cs typeface="Arial" panose="020B0604020202020204" pitchFamily="34" charset="0"/>
              </a:rPr>
              <a:t>Fife, Perth and Kinross</a:t>
            </a:r>
          </a:p>
          <a:p>
            <a:pPr marL="285750" marR="0" lvl="0" indent="-285750" algn="l" defTabSz="914400" rtl="0" fontAlgn="auto" hangingPunct="1">
              <a:lnSpc>
                <a:spcPct val="100000"/>
              </a:lnSpc>
              <a:spcBef>
                <a:spcPts val="600"/>
              </a:spcBef>
              <a:spcAft>
                <a:spcPts val="0"/>
              </a:spcAft>
              <a:buSzPct val="100000"/>
              <a:buFont typeface="Arial" pitchFamily="34"/>
              <a:buChar char="•"/>
              <a:tabLst/>
              <a:defRPr sz="1800" b="0" i="0" u="none" strike="noStrike" kern="0" cap="none" spc="0" baseline="0">
                <a:solidFill>
                  <a:srgbClr val="000000"/>
                </a:solidFill>
                <a:uFillTx/>
              </a:defRPr>
            </a:pPr>
            <a:r>
              <a:rPr lang="en-GB" sz="2200" b="1" i="0" u="none" strike="noStrike" kern="1200" cap="none" spc="0" baseline="0">
                <a:solidFill>
                  <a:schemeClr val="bg1"/>
                </a:solidFill>
                <a:uFillTx/>
                <a:latin typeface="Arial" panose="020B0604020202020204" pitchFamily="34" charset="0"/>
                <a:cs typeface="Arial" panose="020B0604020202020204" pitchFamily="34" charset="0"/>
              </a:rPr>
              <a:t>Forth Valley </a:t>
            </a:r>
            <a:r>
              <a:rPr lang="en-GB" sz="2200" b="1" i="1" u="none" strike="noStrike" kern="1200" cap="none" spc="0" baseline="0">
                <a:solidFill>
                  <a:schemeClr val="bg1"/>
                </a:solidFill>
                <a:uFillTx/>
                <a:latin typeface="Arial" panose="020B0604020202020204" pitchFamily="34" charset="0"/>
                <a:cs typeface="Arial" panose="020B0604020202020204" pitchFamily="34" charset="0"/>
              </a:rPr>
              <a:t>(Falkirk, Stirling &amp; Clackmannanshire)</a:t>
            </a:r>
          </a:p>
          <a:p>
            <a:pPr marL="285750" marR="0" lvl="0" indent="-285750" algn="l" defTabSz="914400" rtl="0" fontAlgn="auto" hangingPunct="1">
              <a:lnSpc>
                <a:spcPct val="100000"/>
              </a:lnSpc>
              <a:spcBef>
                <a:spcPts val="600"/>
              </a:spcBef>
              <a:spcAft>
                <a:spcPts val="0"/>
              </a:spcAft>
              <a:buSzPct val="100000"/>
              <a:buFont typeface="Arial" pitchFamily="34"/>
              <a:buChar char="•"/>
              <a:tabLst/>
              <a:defRPr sz="1800" b="0" i="0" u="none" strike="noStrike" kern="0" cap="none" spc="0" baseline="0">
                <a:solidFill>
                  <a:srgbClr val="000000"/>
                </a:solidFill>
                <a:uFillTx/>
              </a:defRPr>
            </a:pPr>
            <a:r>
              <a:rPr lang="en-GB" sz="2200" b="1" i="0" u="none" strike="noStrike" kern="1200" cap="none" spc="0" baseline="0">
                <a:solidFill>
                  <a:schemeClr val="bg1"/>
                </a:solidFill>
                <a:uFillTx/>
                <a:latin typeface="Arial" panose="020B0604020202020204" pitchFamily="34" charset="0"/>
                <a:cs typeface="Arial" panose="020B0604020202020204" pitchFamily="34" charset="0"/>
              </a:rPr>
              <a:t>Glasgow</a:t>
            </a:r>
          </a:p>
          <a:p>
            <a:pPr marL="285750" marR="0" lvl="0" indent="-285750" algn="l" defTabSz="914400" rtl="0" fontAlgn="auto" hangingPunct="1">
              <a:lnSpc>
                <a:spcPct val="100000"/>
              </a:lnSpc>
              <a:spcBef>
                <a:spcPts val="600"/>
              </a:spcBef>
              <a:spcAft>
                <a:spcPts val="0"/>
              </a:spcAft>
              <a:buSzPct val="100000"/>
              <a:buFont typeface="Arial" pitchFamily="34"/>
              <a:buChar char="•"/>
              <a:tabLst/>
              <a:defRPr sz="1800" b="0" i="0" u="none" strike="noStrike" kern="0" cap="none" spc="0" baseline="0">
                <a:solidFill>
                  <a:srgbClr val="000000"/>
                </a:solidFill>
                <a:uFillTx/>
              </a:defRPr>
            </a:pPr>
            <a:r>
              <a:rPr lang="en-GB" sz="2200" b="1" i="0" u="none" strike="noStrike" kern="1200" cap="none" spc="0" baseline="0">
                <a:solidFill>
                  <a:schemeClr val="bg1"/>
                </a:solidFill>
                <a:uFillTx/>
                <a:latin typeface="Arial" panose="020B0604020202020204" pitchFamily="34" charset="0"/>
                <a:cs typeface="Arial" panose="020B0604020202020204" pitchFamily="34" charset="0"/>
              </a:rPr>
              <a:t>Highlands, Moray and Na h-</a:t>
            </a:r>
            <a:r>
              <a:rPr lang="en-GB" sz="2200" b="1" i="0" u="none" strike="noStrike" kern="1200" cap="none" spc="0" baseline="0" err="1">
                <a:solidFill>
                  <a:schemeClr val="bg1"/>
                </a:solidFill>
                <a:uFillTx/>
                <a:latin typeface="Arial" panose="020B0604020202020204" pitchFamily="34" charset="0"/>
                <a:cs typeface="Arial" panose="020B0604020202020204" pitchFamily="34" charset="0"/>
              </a:rPr>
              <a:t>Eileanan</a:t>
            </a:r>
            <a:r>
              <a:rPr lang="en-GB" sz="2200" b="1" i="0" u="none" strike="noStrike" kern="1200" cap="none" spc="0" baseline="0">
                <a:solidFill>
                  <a:schemeClr val="bg1"/>
                </a:solidFill>
                <a:uFillTx/>
                <a:latin typeface="Arial" panose="020B0604020202020204" pitchFamily="34" charset="0"/>
                <a:cs typeface="Arial" panose="020B0604020202020204" pitchFamily="34" charset="0"/>
              </a:rPr>
              <a:t> </a:t>
            </a:r>
            <a:r>
              <a:rPr lang="en-GB" sz="2200" b="1" i="0" u="none" strike="noStrike" kern="1200" cap="none" spc="0" baseline="0" err="1">
                <a:solidFill>
                  <a:schemeClr val="bg1"/>
                </a:solidFill>
                <a:uFillTx/>
                <a:latin typeface="Arial" panose="020B0604020202020204" pitchFamily="34" charset="0"/>
                <a:cs typeface="Arial" panose="020B0604020202020204" pitchFamily="34" charset="0"/>
              </a:rPr>
              <a:t>Siar</a:t>
            </a:r>
            <a:endParaRPr lang="en-GB" sz="2200" b="1" i="0" u="none" strike="noStrike" kern="1200" cap="none" spc="0" baseline="0">
              <a:solidFill>
                <a:schemeClr val="bg1"/>
              </a:solidFill>
              <a:uFillTx/>
              <a:latin typeface="Arial" panose="020B0604020202020204" pitchFamily="34" charset="0"/>
              <a:cs typeface="Arial" panose="020B0604020202020204" pitchFamily="34" charset="0"/>
            </a:endParaRPr>
          </a:p>
          <a:p>
            <a:pPr marL="285750" marR="0" lvl="0" indent="-285750" algn="l" defTabSz="914400" rtl="0" fontAlgn="auto" hangingPunct="1">
              <a:lnSpc>
                <a:spcPct val="100000"/>
              </a:lnSpc>
              <a:spcBef>
                <a:spcPts val="600"/>
              </a:spcBef>
              <a:spcAft>
                <a:spcPts val="0"/>
              </a:spcAft>
              <a:buSzPct val="100000"/>
              <a:buFont typeface="Arial" pitchFamily="34"/>
              <a:buChar char="•"/>
              <a:tabLst/>
              <a:defRPr sz="1800" b="0" i="0" u="none" strike="noStrike" kern="0" cap="none" spc="0" baseline="0">
                <a:solidFill>
                  <a:srgbClr val="000000"/>
                </a:solidFill>
                <a:uFillTx/>
              </a:defRPr>
            </a:pPr>
            <a:r>
              <a:rPr lang="en-GB" sz="2200" b="1" i="0" u="none" strike="noStrike" kern="1200" cap="none" spc="0" baseline="0">
                <a:solidFill>
                  <a:schemeClr val="bg1"/>
                </a:solidFill>
                <a:uFillTx/>
                <a:latin typeface="Arial" panose="020B0604020202020204" pitchFamily="34" charset="0"/>
                <a:cs typeface="Arial" panose="020B0604020202020204" pitchFamily="34" charset="0"/>
              </a:rPr>
              <a:t>North Lanarkshire</a:t>
            </a:r>
          </a:p>
          <a:p>
            <a:pPr marL="285750" marR="0" lvl="0" indent="-285750" algn="l" defTabSz="914400" rtl="0" fontAlgn="auto" hangingPunct="1">
              <a:lnSpc>
                <a:spcPct val="100000"/>
              </a:lnSpc>
              <a:spcBef>
                <a:spcPts val="600"/>
              </a:spcBef>
              <a:spcAft>
                <a:spcPts val="0"/>
              </a:spcAft>
              <a:buSzPct val="100000"/>
              <a:buFont typeface="Arial" pitchFamily="34"/>
              <a:buChar char="•"/>
              <a:tabLst/>
              <a:defRPr sz="1800" b="0" i="0" u="none" strike="noStrike" kern="0" cap="none" spc="0" baseline="0">
                <a:solidFill>
                  <a:srgbClr val="000000"/>
                </a:solidFill>
                <a:uFillTx/>
              </a:defRPr>
            </a:pPr>
            <a:r>
              <a:rPr lang="en-GB" sz="2200" b="1" i="0" u="none" strike="noStrike" kern="1200" cap="none" spc="0" baseline="0">
                <a:solidFill>
                  <a:schemeClr val="bg1"/>
                </a:solidFill>
                <a:uFillTx/>
                <a:latin typeface="Arial" panose="020B0604020202020204" pitchFamily="34" charset="0"/>
                <a:cs typeface="Arial" panose="020B0604020202020204" pitchFamily="34" charset="0"/>
              </a:rPr>
              <a:t>Orkney</a:t>
            </a:r>
          </a:p>
          <a:p>
            <a:pPr marL="285750" marR="0" lvl="0" indent="-285750" algn="l" defTabSz="914400" rtl="0" fontAlgn="auto" hangingPunct="1">
              <a:lnSpc>
                <a:spcPct val="100000"/>
              </a:lnSpc>
              <a:spcBef>
                <a:spcPts val="600"/>
              </a:spcBef>
              <a:spcAft>
                <a:spcPts val="0"/>
              </a:spcAft>
              <a:buSzPct val="100000"/>
              <a:buFont typeface="Arial" pitchFamily="34"/>
              <a:buChar char="•"/>
              <a:tabLst/>
              <a:defRPr sz="1800" b="0" i="0" u="none" strike="noStrike" kern="0" cap="none" spc="0" baseline="0">
                <a:solidFill>
                  <a:srgbClr val="000000"/>
                </a:solidFill>
                <a:uFillTx/>
              </a:defRPr>
            </a:pPr>
            <a:r>
              <a:rPr lang="en-GB" sz="2200" b="1" i="0" u="none" strike="noStrike" kern="1200" cap="none" spc="0" baseline="0">
                <a:solidFill>
                  <a:schemeClr val="bg1"/>
                </a:solidFill>
                <a:uFillTx/>
                <a:latin typeface="Arial" panose="020B0604020202020204" pitchFamily="34" charset="0"/>
                <a:cs typeface="Arial" panose="020B0604020202020204" pitchFamily="34" charset="0"/>
              </a:rPr>
              <a:t>Shetland </a:t>
            </a:r>
          </a:p>
          <a:p>
            <a:pPr marL="285750" marR="0" lvl="0" indent="-285750" algn="l" defTabSz="914400" rtl="0" fontAlgn="auto" hangingPunct="1">
              <a:lnSpc>
                <a:spcPct val="100000"/>
              </a:lnSpc>
              <a:spcBef>
                <a:spcPts val="600"/>
              </a:spcBef>
              <a:spcAft>
                <a:spcPts val="0"/>
              </a:spcAft>
              <a:buSzPct val="100000"/>
              <a:buFont typeface="Arial" pitchFamily="34"/>
              <a:buChar char="•"/>
              <a:tabLst/>
              <a:defRPr sz="1800" b="0" i="0" u="none" strike="noStrike" kern="0" cap="none" spc="0" baseline="0">
                <a:solidFill>
                  <a:srgbClr val="000000"/>
                </a:solidFill>
                <a:uFillTx/>
              </a:defRPr>
            </a:pPr>
            <a:r>
              <a:rPr lang="en-GB" sz="2200" b="1" i="0" u="none" strike="noStrike" kern="1200" cap="none" spc="0" baseline="0">
                <a:solidFill>
                  <a:schemeClr val="bg1"/>
                </a:solidFill>
                <a:uFillTx/>
                <a:latin typeface="Arial" panose="020B0604020202020204" pitchFamily="34" charset="0"/>
                <a:cs typeface="Arial" panose="020B0604020202020204" pitchFamily="34" charset="0"/>
              </a:rPr>
              <a:t>South Of Scotland </a:t>
            </a:r>
            <a:r>
              <a:rPr lang="en-GB" sz="2200" b="1" i="1" u="none" strike="noStrike" kern="1200" cap="none" spc="0" baseline="0">
                <a:solidFill>
                  <a:schemeClr val="bg1"/>
                </a:solidFill>
                <a:uFillTx/>
                <a:latin typeface="Arial" panose="020B0604020202020204" pitchFamily="34" charset="0"/>
                <a:cs typeface="Arial" panose="020B0604020202020204" pitchFamily="34" charset="0"/>
              </a:rPr>
              <a:t>(Scottish Borders and Dumfries &amp; Galloway)</a:t>
            </a:r>
          </a:p>
          <a:p>
            <a:pPr marL="285750" marR="0" lvl="0" indent="-285750" algn="l" defTabSz="914400" rtl="0" fontAlgn="auto" hangingPunct="1">
              <a:lnSpc>
                <a:spcPct val="100000"/>
              </a:lnSpc>
              <a:spcBef>
                <a:spcPts val="600"/>
              </a:spcBef>
              <a:spcAft>
                <a:spcPts val="0"/>
              </a:spcAft>
              <a:buSzPct val="100000"/>
              <a:buFont typeface="Arial" pitchFamily="34"/>
              <a:buChar char="•"/>
              <a:tabLst/>
              <a:defRPr sz="1800" b="0" i="0" u="none" strike="noStrike" kern="0" cap="none" spc="0" baseline="0">
                <a:solidFill>
                  <a:srgbClr val="000000"/>
                </a:solidFill>
                <a:uFillTx/>
              </a:defRPr>
            </a:pPr>
            <a:r>
              <a:rPr lang="en-GB" sz="2200" b="1" i="0" u="none" strike="noStrike" kern="1200" cap="none" spc="0" baseline="0">
                <a:solidFill>
                  <a:schemeClr val="bg1"/>
                </a:solidFill>
                <a:uFillTx/>
                <a:latin typeface="Arial" panose="020B0604020202020204" pitchFamily="34" charset="0"/>
                <a:cs typeface="Arial" panose="020B0604020202020204" pitchFamily="34" charset="0"/>
              </a:rPr>
              <a:t>West Dunbartonshire</a:t>
            </a:r>
          </a:p>
          <a:p>
            <a:endParaRPr lang="en-GB"/>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52">
    <p:bg>
      <p:bgPr>
        <a:solidFill>
          <a:srgbClr val="253D8F"/>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0281D18-71CA-7C0F-CEFE-29550104C28F}"/>
              </a:ext>
              <a:ext uri="{C183D7F6-B498-43B3-948B-1728B52AA6E4}">
                <adec:decorative xmlns:adec="http://schemas.microsoft.com/office/drawing/2017/decorative" val="0"/>
              </a:ext>
            </a:extLst>
          </p:cNvPr>
          <p:cNvSpPr txBox="1">
            <a:spLocks noGrp="1"/>
          </p:cNvSpPr>
          <p:nvPr>
            <p:ph type="title" idx="4294967295"/>
          </p:nvPr>
        </p:nvSpPr>
        <p:spPr>
          <a:xfrm>
            <a:off x="666129" y="0"/>
            <a:ext cx="7811742" cy="1187356"/>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1" forceAA="0" compatLnSpc="1">
            <a:prstTxWarp prst="textNoShape">
              <a:avLst/>
            </a:prstTxWarp>
            <a:normAutofit/>
          </a:bodyPr>
          <a:lstStyle>
            <a:lvl1pPr marL="0" marR="0" lvl="0" indent="0" algn="ctr" defTabSz="914400" rtl="0" fontAlgn="auto" hangingPunct="1">
              <a:lnSpc>
                <a:spcPct val="100000"/>
              </a:lnSpc>
              <a:spcBef>
                <a:spcPts val="0"/>
              </a:spcBef>
              <a:spcAft>
                <a:spcPts val="0"/>
              </a:spcAft>
              <a:buNone/>
              <a:tabLst/>
              <a:defRPr lang="en-US" sz="4400" b="0" i="0" u="none" strike="noStrike" kern="1200" cap="none" spc="0" baseline="0">
                <a:solidFill>
                  <a:srgbClr val="000000"/>
                </a:solidFill>
                <a:uFillTx/>
                <a:latin typeface="Calibri"/>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rPr>
              <a:t>How much can I apply for? </a:t>
            </a:r>
          </a:p>
        </p:txBody>
      </p:sp>
      <p:sp>
        <p:nvSpPr>
          <p:cNvPr id="3" name="Content Placeholder 2">
            <a:extLst>
              <a:ext uri="{FF2B5EF4-FFF2-40B4-BE49-F238E27FC236}">
                <a16:creationId xmlns:a16="http://schemas.microsoft.com/office/drawing/2014/main" id="{F6A70BFA-8ACE-8F06-BC90-0B21D8ABA793}"/>
              </a:ext>
              <a:ext uri="{C183D7F6-B498-43B3-948B-1728B52AA6E4}">
                <adec:decorative xmlns:adec="http://schemas.microsoft.com/office/drawing/2017/decorative" val="0"/>
              </a:ext>
            </a:extLst>
          </p:cNvPr>
          <p:cNvSpPr txBox="1">
            <a:spLocks noGrp="1"/>
          </p:cNvSpPr>
          <p:nvPr>
            <p:ph idx="1"/>
          </p:nvPr>
        </p:nvSpPr>
        <p:spPr>
          <a:xfrm>
            <a:off x="961147" y="1368188"/>
            <a:ext cx="7516724" cy="4525959"/>
          </a:xfrm>
        </p:spPr>
        <p:txBody>
          <a:bodyPr>
            <a:normAutofit/>
          </a:bodyPr>
          <a:lstStyle/>
          <a:p>
            <a:pPr marL="0" lvl="0" indent="0">
              <a:spcBef>
                <a:spcPts val="700"/>
              </a:spcBef>
              <a:buNone/>
            </a:pPr>
            <a:r>
              <a:rPr lang="en-GB" sz="2400">
                <a:solidFill>
                  <a:schemeClr val="bg1"/>
                </a:solidFill>
                <a:latin typeface="Arial" panose="020B0604020202020204" pitchFamily="34" charset="0"/>
                <a:cs typeface="Arial" panose="020B0604020202020204" pitchFamily="34" charset="0"/>
              </a:rPr>
              <a:t>VACMA provides fixed bursaries of:</a:t>
            </a:r>
          </a:p>
          <a:p>
            <a:pPr marL="0" lvl="0" indent="0">
              <a:spcBef>
                <a:spcPts val="700"/>
              </a:spcBef>
              <a:buNone/>
            </a:pPr>
            <a:endParaRPr lang="en-GB" sz="2400">
              <a:solidFill>
                <a:schemeClr val="bg1"/>
              </a:solidFill>
              <a:latin typeface="Arial" panose="020B0604020202020204" pitchFamily="34" charset="0"/>
              <a:cs typeface="Arial" panose="020B0604020202020204" pitchFamily="34" charset="0"/>
            </a:endParaRPr>
          </a:p>
          <a:p>
            <a:pPr lvl="0">
              <a:spcBef>
                <a:spcPts val="700"/>
              </a:spcBef>
            </a:pPr>
            <a:r>
              <a:rPr lang="en-GB" sz="2400" b="1">
                <a:solidFill>
                  <a:srgbClr val="D79EB9"/>
                </a:solidFill>
                <a:latin typeface="Arial" panose="020B0604020202020204" pitchFamily="34" charset="0"/>
                <a:cs typeface="Arial" panose="020B0604020202020204" pitchFamily="34" charset="0"/>
              </a:rPr>
              <a:t>£500 Early-career Bursaries </a:t>
            </a:r>
            <a:r>
              <a:rPr lang="en-GB" sz="2400" b="1">
                <a:solidFill>
                  <a:schemeClr val="bg1"/>
                </a:solidFill>
                <a:latin typeface="Arial" panose="020B0604020202020204" pitchFamily="34" charset="0"/>
                <a:cs typeface="Arial" panose="020B0604020202020204" pitchFamily="34" charset="0"/>
              </a:rPr>
              <a:t>- </a:t>
            </a:r>
            <a:r>
              <a:rPr lang="en-GB" sz="2400">
                <a:solidFill>
                  <a:schemeClr val="bg1"/>
                </a:solidFill>
                <a:latin typeface="Arial" panose="020B0604020202020204" pitchFamily="34" charset="0"/>
                <a:cs typeface="Arial" panose="020B0604020202020204" pitchFamily="34" charset="0"/>
              </a:rPr>
              <a:t> for artists and makers that have been practicing for less than 5 years. </a:t>
            </a:r>
          </a:p>
          <a:p>
            <a:pPr lvl="0">
              <a:spcBef>
                <a:spcPts val="700"/>
              </a:spcBef>
            </a:pPr>
            <a:endParaRPr lang="en-GB" sz="2400">
              <a:solidFill>
                <a:schemeClr val="bg1"/>
              </a:solidFill>
              <a:latin typeface="Arial" panose="020B0604020202020204" pitchFamily="34" charset="0"/>
              <a:cs typeface="Arial" panose="020B0604020202020204" pitchFamily="34" charset="0"/>
            </a:endParaRPr>
          </a:p>
          <a:p>
            <a:pPr lvl="0">
              <a:spcBef>
                <a:spcPts val="700"/>
              </a:spcBef>
            </a:pPr>
            <a:r>
              <a:rPr lang="en-GB" sz="2400" b="1">
                <a:solidFill>
                  <a:srgbClr val="D79EB9"/>
                </a:solidFill>
                <a:latin typeface="Arial" panose="020B0604020202020204" pitchFamily="34" charset="0"/>
                <a:cs typeface="Arial" panose="020B0604020202020204" pitchFamily="34" charset="0"/>
              </a:rPr>
              <a:t>£1000 Artist Bursaries </a:t>
            </a:r>
            <a:r>
              <a:rPr lang="en-GB" sz="2400" b="1">
                <a:solidFill>
                  <a:schemeClr val="bg1"/>
                </a:solidFill>
                <a:latin typeface="Arial" panose="020B0604020202020204" pitchFamily="34" charset="0"/>
                <a:cs typeface="Arial" panose="020B0604020202020204" pitchFamily="34" charset="0"/>
              </a:rPr>
              <a:t>- </a:t>
            </a:r>
            <a:r>
              <a:rPr lang="en-GB" sz="2400">
                <a:solidFill>
                  <a:schemeClr val="bg1"/>
                </a:solidFill>
                <a:latin typeface="Arial" panose="020B0604020202020204" pitchFamily="34" charset="0"/>
                <a:cs typeface="Arial" panose="020B0604020202020204" pitchFamily="34" charset="0"/>
              </a:rPr>
              <a:t>for artists and makers who have been practicing for over 5 years.</a:t>
            </a:r>
          </a:p>
          <a:p>
            <a:pPr lvl="0">
              <a:spcBef>
                <a:spcPts val="700"/>
              </a:spcBef>
            </a:pPr>
            <a:endParaRPr lang="en-GB" sz="2400" i="1">
              <a:solidFill>
                <a:schemeClr val="bg1"/>
              </a:solidFill>
              <a:latin typeface="Arial" panose="020B0604020202020204" pitchFamily="34" charset="0"/>
              <a:cs typeface="Arial" panose="020B0604020202020204" pitchFamily="34" charset="0"/>
            </a:endParaRPr>
          </a:p>
          <a:p>
            <a:pPr marL="0" lvl="0" indent="0">
              <a:spcBef>
                <a:spcPts val="600"/>
              </a:spcBef>
              <a:buNone/>
            </a:pPr>
            <a:r>
              <a:rPr lang="en-GB" sz="2400">
                <a:solidFill>
                  <a:schemeClr val="bg1"/>
                </a:solidFill>
                <a:latin typeface="Arial" panose="020B0604020202020204" pitchFamily="34" charset="0"/>
                <a:cs typeface="Arial" panose="020B0604020202020204" pitchFamily="34" charset="0"/>
              </a:rPr>
              <a:t>You do not need to have studied art formally to apply. </a:t>
            </a:r>
            <a:endParaRPr lang="en-GB" sz="2400" i="1">
              <a:solidFill>
                <a:schemeClr val="bg1"/>
              </a:solidFill>
              <a:latin typeface="Arial" panose="020B0604020202020204" pitchFamily="34" charset="0"/>
              <a:cs typeface="Arial" panose="020B060402020202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253D8F"/>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5BFE7C2-47F7-B02B-C2F8-5BC3AEE6F3FA}"/>
              </a:ext>
              <a:ext uri="{C183D7F6-B498-43B3-948B-1728B52AA6E4}">
                <adec:decorative xmlns:adec="http://schemas.microsoft.com/office/drawing/2017/decorative" val="0"/>
              </a:ext>
            </a:extLst>
          </p:cNvPr>
          <p:cNvSpPr txBox="1">
            <a:spLocks noGrp="1"/>
          </p:cNvSpPr>
          <p:nvPr>
            <p:ph type="title" idx="4294967295"/>
          </p:nvPr>
        </p:nvSpPr>
        <p:spPr>
          <a:xfrm>
            <a:off x="211543" y="-338647"/>
            <a:ext cx="8720914" cy="1335344"/>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1" forceAA="0" compatLnSpc="1">
            <a:prstTxWarp prst="textNoShape">
              <a:avLst/>
            </a:prstTxWarp>
            <a:normAutofit/>
          </a:bodyPr>
          <a:lstStyle>
            <a:lvl1pPr marL="0" marR="0" lvl="0" indent="0" algn="ctr" defTabSz="914400" rtl="0" fontAlgn="auto" hangingPunct="1">
              <a:lnSpc>
                <a:spcPct val="100000"/>
              </a:lnSpc>
              <a:spcBef>
                <a:spcPts val="0"/>
              </a:spcBef>
              <a:spcAft>
                <a:spcPts val="0"/>
              </a:spcAft>
              <a:buNone/>
              <a:tabLst/>
              <a:defRPr lang="en-US" sz="4400" b="0" i="0" u="none" strike="noStrike" kern="1200" cap="none" spc="0" baseline="0">
                <a:solidFill>
                  <a:srgbClr val="000000"/>
                </a:solidFill>
                <a:uFillTx/>
                <a:latin typeface="Calibri"/>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rPr>
              <a:t>What can the bursaries be used for? </a:t>
            </a:r>
          </a:p>
        </p:txBody>
      </p:sp>
      <p:sp>
        <p:nvSpPr>
          <p:cNvPr id="3" name="Content Placeholder 2">
            <a:extLst>
              <a:ext uri="{FF2B5EF4-FFF2-40B4-BE49-F238E27FC236}">
                <a16:creationId xmlns:a16="http://schemas.microsoft.com/office/drawing/2014/main" id="{F6A70BFA-8ACE-8F06-BC90-0B21D8ABA793}"/>
              </a:ext>
              <a:ext uri="{C183D7F6-B498-43B3-948B-1728B52AA6E4}">
                <adec:decorative xmlns:adec="http://schemas.microsoft.com/office/drawing/2017/decorative" val="0"/>
              </a:ext>
            </a:extLst>
          </p:cNvPr>
          <p:cNvSpPr txBox="1">
            <a:spLocks noGrp="1"/>
          </p:cNvSpPr>
          <p:nvPr>
            <p:ph idx="1"/>
          </p:nvPr>
        </p:nvSpPr>
        <p:spPr>
          <a:xfrm>
            <a:off x="666126" y="1038051"/>
            <a:ext cx="7811747" cy="5677058"/>
          </a:xfrm>
        </p:spPr>
        <p:txBody>
          <a:bodyPr>
            <a:noAutofit/>
          </a:bodyPr>
          <a:lstStyle/>
          <a:p>
            <a:pPr marL="0" lvl="0" indent="0">
              <a:spcBef>
                <a:spcPts val="700"/>
              </a:spcBef>
              <a:buNone/>
            </a:pPr>
            <a:r>
              <a:rPr lang="en-GB" sz="2200">
                <a:solidFill>
                  <a:schemeClr val="bg1"/>
                </a:solidFill>
                <a:latin typeface="Arial" panose="020B0604020202020204" pitchFamily="34" charset="0"/>
                <a:cs typeface="Arial" panose="020B0604020202020204" pitchFamily="34" charset="0"/>
              </a:rPr>
              <a:t>The VACMA bursaries can support a wide range of activity including:</a:t>
            </a:r>
          </a:p>
          <a:p>
            <a:pPr>
              <a:spcBef>
                <a:spcPts val="700"/>
              </a:spcBef>
            </a:pPr>
            <a:r>
              <a:rPr lang="en-GB" sz="2200">
                <a:solidFill>
                  <a:schemeClr val="bg1"/>
                </a:solidFill>
                <a:latin typeface="Arial" panose="020B0604020202020204" pitchFamily="34" charset="0"/>
                <a:cs typeface="Arial" panose="020B0604020202020204" pitchFamily="34" charset="0"/>
              </a:rPr>
              <a:t>Professional training, courses and peer-to-peer learning.</a:t>
            </a:r>
          </a:p>
          <a:p>
            <a:pPr>
              <a:spcBef>
                <a:spcPts val="700"/>
              </a:spcBef>
            </a:pPr>
            <a:r>
              <a:rPr lang="en-GB" sz="2200">
                <a:solidFill>
                  <a:schemeClr val="bg1"/>
                </a:solidFill>
                <a:latin typeface="Arial" panose="020B0604020202020204" pitchFamily="34" charset="0"/>
                <a:cs typeface="Arial" panose="020B0604020202020204" pitchFamily="34" charset="0"/>
              </a:rPr>
              <a:t>Mentoring and skills development.</a:t>
            </a:r>
          </a:p>
          <a:p>
            <a:pPr>
              <a:spcBef>
                <a:spcPts val="700"/>
              </a:spcBef>
            </a:pPr>
            <a:r>
              <a:rPr lang="en-GB" sz="2200">
                <a:solidFill>
                  <a:schemeClr val="bg1"/>
                </a:solidFill>
                <a:latin typeface="Arial" panose="020B0604020202020204" pitchFamily="34" charset="0"/>
                <a:cs typeface="Arial" panose="020B0604020202020204" pitchFamily="34" charset="0"/>
              </a:rPr>
              <a:t>Testing new ideas and processes.</a:t>
            </a:r>
          </a:p>
          <a:p>
            <a:pPr>
              <a:spcBef>
                <a:spcPts val="700"/>
              </a:spcBef>
            </a:pPr>
            <a:r>
              <a:rPr lang="en-GB" sz="2200">
                <a:solidFill>
                  <a:schemeClr val="bg1"/>
                </a:solidFill>
                <a:latin typeface="Arial" panose="020B0604020202020204" pitchFamily="34" charset="0"/>
                <a:cs typeface="Arial" panose="020B0604020202020204" pitchFamily="34" charset="0"/>
              </a:rPr>
              <a:t>Researching and developing a new body of work.</a:t>
            </a:r>
          </a:p>
          <a:p>
            <a:pPr>
              <a:spcBef>
                <a:spcPts val="700"/>
              </a:spcBef>
            </a:pPr>
            <a:r>
              <a:rPr lang="en-GB" sz="2200">
                <a:solidFill>
                  <a:schemeClr val="bg1"/>
                </a:solidFill>
                <a:latin typeface="Arial" panose="020B0604020202020204" pitchFamily="34" charset="0"/>
                <a:cs typeface="Arial" panose="020B0604020202020204" pitchFamily="34" charset="0"/>
              </a:rPr>
              <a:t>Experimenting with sustainable and renewable materials, circular design and low impact processes.</a:t>
            </a:r>
          </a:p>
          <a:p>
            <a:pPr>
              <a:spcBef>
                <a:spcPts val="700"/>
              </a:spcBef>
            </a:pPr>
            <a:r>
              <a:rPr lang="en-GB" sz="2200">
                <a:solidFill>
                  <a:schemeClr val="bg1"/>
                </a:solidFill>
                <a:latin typeface="Arial" panose="020B0604020202020204" pitchFamily="34" charset="0"/>
                <a:cs typeface="Arial" panose="020B0604020202020204" pitchFamily="34" charset="0"/>
              </a:rPr>
              <a:t>Residencies that are tailored to your creative and professional development.</a:t>
            </a:r>
          </a:p>
          <a:p>
            <a:pPr>
              <a:spcBef>
                <a:spcPts val="700"/>
              </a:spcBef>
            </a:pPr>
            <a:r>
              <a:rPr lang="en-GB" sz="2200">
                <a:solidFill>
                  <a:schemeClr val="bg1"/>
                </a:solidFill>
                <a:latin typeface="Arial" panose="020B0604020202020204" pitchFamily="34" charset="0"/>
                <a:cs typeface="Arial" panose="020B0604020202020204" pitchFamily="34" charset="0"/>
              </a:rPr>
              <a:t>Equipment where there is a clear rational for how it will develop your practice and support experimentation.</a:t>
            </a:r>
          </a:p>
          <a:p>
            <a:pPr>
              <a:spcBef>
                <a:spcPts val="700"/>
              </a:spcBef>
            </a:pPr>
            <a:r>
              <a:rPr lang="en-GB" sz="2200">
                <a:solidFill>
                  <a:schemeClr val="bg1"/>
                </a:solidFill>
                <a:latin typeface="Arial" panose="020B0604020202020204" pitchFamily="34" charset="0"/>
                <a:cs typeface="Arial" panose="020B0604020202020204" pitchFamily="34" charset="0"/>
              </a:rPr>
              <a:t>Additional support towards making new work for an exhibition or presentation.</a:t>
            </a:r>
            <a:endParaRPr lang="en-GB" sz="2000">
              <a:solidFill>
                <a:schemeClr val="bg1"/>
              </a:solidFill>
            </a:endParaRPr>
          </a:p>
          <a:p>
            <a:pPr marL="0" lvl="0" indent="0">
              <a:spcBef>
                <a:spcPts val="700"/>
              </a:spcBef>
              <a:buNone/>
            </a:pPr>
            <a:endParaRPr lang="en-GB" sz="2400">
              <a:solidFill>
                <a:schemeClr val="bg1"/>
              </a:solidFill>
            </a:endParaRPr>
          </a:p>
          <a:p>
            <a:pPr lvl="0">
              <a:spcBef>
                <a:spcPts val="700"/>
              </a:spcBef>
            </a:pPr>
            <a:endParaRPr lang="en-GB" sz="2400" i="1">
              <a:solidFill>
                <a:schemeClr val="bg1"/>
              </a:solidFill>
            </a:endParaRPr>
          </a:p>
        </p:txBody>
      </p:sp>
    </p:spTree>
    <p:extLst>
      <p:ext uri="{BB962C8B-B14F-4D97-AF65-F5344CB8AC3E}">
        <p14:creationId xmlns:p14="http://schemas.microsoft.com/office/powerpoint/2010/main" val="10327322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F14A5177C66A44194F0CE4855626A87" ma:contentTypeVersion="26" ma:contentTypeDescription="Create a new document." ma:contentTypeScope="" ma:versionID="95132c3416b406c655cc7c8d1847e290">
  <xsd:schema xmlns:xsd="http://www.w3.org/2001/XMLSchema" xmlns:xs="http://www.w3.org/2001/XMLSchema" xmlns:p="http://schemas.microsoft.com/office/2006/metadata/properties" xmlns:ns2="f07e8e4d-f013-42ca-9eed-37a101d0488d" xmlns:ns3="0d7ce166-acc6-4f01-b8ec-4eed270bebe0" targetNamespace="http://schemas.microsoft.com/office/2006/metadata/properties" ma:root="true" ma:fieldsID="71e5ebc8e92c97595d645053074f095e" ns2:_="" ns3:_="">
    <xsd:import namespace="f07e8e4d-f013-42ca-9eed-37a101d0488d"/>
    <xsd:import namespace="0d7ce166-acc6-4f01-b8ec-4eed270bebe0"/>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Location" minOccurs="0"/>
                <xsd:element ref="ns3:MediaServiceOCR" minOccurs="0"/>
                <xsd:element ref="ns3:MediaServiceAutoKeyPoints" minOccurs="0"/>
                <xsd:element ref="ns3:MediaServiceKeyPoints" minOccurs="0"/>
                <xsd:element ref="ns3:MediaServiceGenerationTime" minOccurs="0"/>
                <xsd:element ref="ns3:MediaServiceEventHashCode" minOccurs="0"/>
                <xsd:element ref="ns3:_Flow_SignoffStatus" minOccurs="0"/>
                <xsd:element ref="ns3:status" minOccurs="0"/>
                <xsd:element ref="ns3:Poilcy" minOccurs="0"/>
                <xsd:element ref="ns3:Intranet" minOccurs="0"/>
                <xsd:element ref="ns3:MediaLengthInSeconds" minOccurs="0"/>
                <xsd:element ref="ns3:_ModernAudienceTargetUserField" minOccurs="0"/>
                <xsd:element ref="ns3:_ModernAudienceAadObjectIds" minOccurs="0"/>
                <xsd:element ref="ns3:lcf76f155ced4ddcb4097134ff3c332f" minOccurs="0"/>
                <xsd:element ref="ns2:TaxCatchAll" minOccurs="0"/>
                <xsd:element ref="ns3:MediaServiceObjectDetectorVersions" minOccurs="0"/>
                <xsd:element ref="ns3:MediaServiceSearchProperties" minOccurs="0"/>
                <xsd:element ref="ns3:LeadOffic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7e8e4d-f013-42ca-9eed-37a101d0488d"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9" nillable="true" ma:displayName="Taxonomy Catch All Column" ma:hidden="true" ma:list="{34720ea3-277f-4934-857e-c33a9c6aacc1}" ma:internalName="TaxCatchAll" ma:showField="CatchAllData" ma:web="f07e8e4d-f013-42ca-9eed-37a101d0488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0d7ce166-acc6-4f01-b8ec-4eed270bebe0"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_Flow_SignoffStatus" ma:index="20" nillable="true" ma:displayName="Sign-off status" ma:internalName="Sign_x002d_off_x0020_status">
      <xsd:simpleType>
        <xsd:restriction base="dms:Text"/>
      </xsd:simpleType>
    </xsd:element>
    <xsd:element name="status" ma:index="21" nillable="true" ma:displayName="status" ma:default="1" ma:format="Dropdown" ma:internalName="status">
      <xsd:simpleType>
        <xsd:restriction base="dms:Boolean"/>
      </xsd:simpleType>
    </xsd:element>
    <xsd:element name="Poilcy" ma:index="22" nillable="true" ma:displayName="Poilcy" ma:default="Intranet 1" ma:format="Dropdown" ma:internalName="Poilcy">
      <xsd:simpleType>
        <xsd:union memberTypes="dms:Text">
          <xsd:simpleType>
            <xsd:restriction base="dms:Choice">
              <xsd:enumeration value="Intranet 1"/>
              <xsd:enumeration value="Intranet 2"/>
              <xsd:enumeration value="Intranet 3"/>
            </xsd:restriction>
          </xsd:simpleType>
        </xsd:union>
      </xsd:simpleType>
    </xsd:element>
    <xsd:element name="Intranet" ma:index="23" nillable="true" ma:displayName="Intranet" ma:format="Dropdown" ma:internalName="Intranet">
      <xsd:simpleType>
        <xsd:union memberTypes="dms:Text">
          <xsd:simpleType>
            <xsd:restriction base="dms:Choice">
              <xsd:enumeration value="Intranet"/>
              <xsd:enumeration value="Enter Choice #2"/>
              <xsd:enumeration value="Enter Choice #3"/>
            </xsd:restriction>
          </xsd:simpleType>
        </xsd:union>
      </xsd:simpleType>
    </xsd:element>
    <xsd:element name="MediaLengthInSeconds" ma:index="24" nillable="true" ma:displayName="Length (seconds)" ma:internalName="MediaLengthInSeconds" ma:readOnly="true">
      <xsd:simpleType>
        <xsd:restriction base="dms:Unknown"/>
      </xsd:simpleType>
    </xsd:element>
    <xsd:element name="_ModernAudienceTargetUserField" ma:index="25" nillable="true" ma:displayName="Audience" ma:list="UserInfo" ma:SharePointGroup="0" ma:internalName="_ModernAudienceTargetUserField"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ModernAudienceAadObjectIds" ma:index="26" nillable="true" ma:displayName="AudienceIds" ma:list="{b7d9da7d-f033-4ab3-be04-615275f198e3}" ma:internalName="_ModernAudienceAadObjectIds" ma:readOnly="true" ma:showField="_AadObjectIdForUser" ma:web="f07e8e4d-f013-42ca-9eed-37a101d0488d">
      <xsd:complexType>
        <xsd:complexContent>
          <xsd:extension base="dms:MultiChoiceLookup">
            <xsd:sequence>
              <xsd:element name="Value" type="dms:Lookup" maxOccurs="unbounded" minOccurs="0" nillable="true"/>
            </xsd:sequence>
          </xsd:extension>
        </xsd:complexContent>
      </xsd:complexType>
    </xsd:element>
    <xsd:element name="lcf76f155ced4ddcb4097134ff3c332f" ma:index="28" nillable="true" ma:taxonomy="true" ma:internalName="lcf76f155ced4ddcb4097134ff3c332f" ma:taxonomyFieldName="MediaServiceImageTags" ma:displayName="Image Tags" ma:readOnly="false" ma:fieldId="{5cf76f15-5ced-4ddc-b409-7134ff3c332f}" ma:taxonomyMulti="true" ma:sspId="5a327e9c-72b1-4bd1-acaa-cda1cf78f2e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30"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31" nillable="true" ma:displayName="MediaServiceSearchProperties" ma:hidden="true" ma:internalName="MediaServiceSearchProperties" ma:readOnly="true">
      <xsd:simpleType>
        <xsd:restriction base="dms:Note"/>
      </xsd:simpleType>
    </xsd:element>
    <xsd:element name="LeadOfficer" ma:index="32" nillable="true" ma:displayName="Lead Officer" ma:format="Dropdown" ma:list="UserInfo" ma:SharePointGroup="0" ma:internalName="LeadOffic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f07e8e4d-f013-42ca-9eed-37a101d0488d" xsi:nil="true"/>
    <_Flow_SignoffStatus xmlns="0d7ce166-acc6-4f01-b8ec-4eed270bebe0" xsi:nil="true"/>
    <_ModernAudienceTargetUserField xmlns="0d7ce166-acc6-4f01-b8ec-4eed270bebe0">
      <UserInfo>
        <DisplayName/>
        <AccountId xsi:nil="true"/>
        <AccountType/>
      </UserInfo>
    </_ModernAudienceTargetUserField>
    <Poilcy xmlns="0d7ce166-acc6-4f01-b8ec-4eed270bebe0">Intranet 1</Poilcy>
    <Intranet xmlns="0d7ce166-acc6-4f01-b8ec-4eed270bebe0" xsi:nil="true"/>
    <lcf76f155ced4ddcb4097134ff3c332f xmlns="0d7ce166-acc6-4f01-b8ec-4eed270bebe0">
      <Terms xmlns="http://schemas.microsoft.com/office/infopath/2007/PartnerControls"/>
    </lcf76f155ced4ddcb4097134ff3c332f>
    <LeadOfficer xmlns="0d7ce166-acc6-4f01-b8ec-4eed270bebe0">
      <UserInfo>
        <DisplayName/>
        <AccountId xsi:nil="true"/>
        <AccountType/>
      </UserInfo>
    </LeadOfficer>
    <status xmlns="0d7ce166-acc6-4f01-b8ec-4eed270bebe0">true</status>
  </documentManagement>
</p:properties>
</file>

<file path=customXml/itemProps1.xml><?xml version="1.0" encoding="utf-8"?>
<ds:datastoreItem xmlns:ds="http://schemas.openxmlformats.org/officeDocument/2006/customXml" ds:itemID="{7547476A-C5AA-4D92-8DCD-4EA742BD022E}">
  <ds:schemaRefs>
    <ds:schemaRef ds:uri="0d7ce166-acc6-4f01-b8ec-4eed270bebe0"/>
    <ds:schemaRef ds:uri="f07e8e4d-f013-42ca-9eed-37a101d0488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8A751FE7-AEB1-4FC3-87E8-81D28525C750}">
  <ds:schemaRefs>
    <ds:schemaRef ds:uri="http://schemas.microsoft.com/sharepoint/v3/contenttype/forms"/>
  </ds:schemaRefs>
</ds:datastoreItem>
</file>

<file path=customXml/itemProps3.xml><?xml version="1.0" encoding="utf-8"?>
<ds:datastoreItem xmlns:ds="http://schemas.openxmlformats.org/officeDocument/2006/customXml" ds:itemID="{2E3572AB-5353-4A8E-8953-B7AFC070DBA4}">
  <ds:schemaRefs>
    <ds:schemaRef ds:uri="0d7ce166-acc6-4f01-b8ec-4eed270bebe0"/>
    <ds:schemaRef ds:uri="f07e8e4d-f013-42ca-9eed-37a101d0488d"/>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On-screen Show (4:3)</PresentationFormat>
  <Slides>22</Slides>
  <Notes>22</Notes>
  <HiddenSlides>0</HiddenSlide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VACMA Information Session 2024 </vt:lpstr>
      <vt:lpstr>About Creative Scotland </vt:lpstr>
      <vt:lpstr>About  Creative Scotland</vt:lpstr>
      <vt:lpstr>Creative Scotland’s Funding</vt:lpstr>
      <vt:lpstr>What is VACMA?</vt:lpstr>
      <vt:lpstr>About VACMA continued</vt:lpstr>
      <vt:lpstr>Current Schemes</vt:lpstr>
      <vt:lpstr>How much can I apply for? </vt:lpstr>
      <vt:lpstr>What can the bursaries be used for? </vt:lpstr>
      <vt:lpstr>Criteria – what are we looking for? </vt:lpstr>
      <vt:lpstr>Creative Development</vt:lpstr>
      <vt:lpstr>Clear Project Plan</vt:lpstr>
      <vt:lpstr>Equalities, Diversity and Inclusion (EDI)</vt:lpstr>
      <vt:lpstr>Environmental Sustainability</vt:lpstr>
      <vt:lpstr>Budget</vt:lpstr>
      <vt:lpstr>Personal Access Costs</vt:lpstr>
      <vt:lpstr>How to Apply</vt:lpstr>
      <vt:lpstr>What happens after I submit my application?</vt:lpstr>
      <vt:lpstr>What if I am unsuccessful? </vt:lpstr>
      <vt:lpstr>Deadlines</vt:lpstr>
      <vt:lpstr>Other sources of information and advice </vt:lpstr>
      <vt:lpstr>Further information and support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Visual Artist &amp; Craft Maker Awards (VACMA)</dc:title>
  <dc:creator>Sarah MacIntyre</dc:creator>
  <cp:revision>2</cp:revision>
  <dcterms:created xsi:type="dcterms:W3CDTF">2020-10-09T13:22:34Z</dcterms:created>
  <dcterms:modified xsi:type="dcterms:W3CDTF">2024-09-27T10:43:47Z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0x010100CF14A5177C66A44194F0CE4855626A87</vt:lpwstr>
  </property>
  <property fmtid="{D5CDD505-2E9C-101B-9397-08002B2CF9AE}" pid="3" name="MediaServiceImageTags">
    <vt:lpwstr/>
  </property>
</Properties>
</file>